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90" r:id="rId6"/>
    <p:sldId id="291" r:id="rId7"/>
    <p:sldId id="294" r:id="rId8"/>
    <p:sldId id="292" r:id="rId9"/>
    <p:sldId id="293" r:id="rId10"/>
    <p:sldId id="295" r:id="rId11"/>
    <p:sldId id="28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AC1B3-3129-446F-93A3-DB282FFA55E9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41FCC-2E20-4DC9-A857-199AD7C2D3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636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23394B-9023-4C8F-A06A-347B9EFE04D4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BA57CD4-A7E7-40DC-9782-E4DECA108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0"/>
            <a:ext cx="6500826" cy="41421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открытый урок по дисциплине «Психология»</a:t>
            </a:r>
            <a:br>
              <a:rPr lang="ru-RU" sz="4000" dirty="0" smtClean="0"/>
            </a:br>
            <a:r>
              <a:rPr lang="ru-RU" sz="4000" dirty="0" smtClean="0"/>
              <a:t>тема: «Стресс, </a:t>
            </a:r>
            <a:r>
              <a:rPr lang="ru-RU" sz="4000" smtClean="0"/>
              <a:t>методы профилактики 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221088"/>
            <a:ext cx="5868144" cy="1101248"/>
          </a:xfrm>
        </p:spPr>
        <p:txBody>
          <a:bodyPr>
            <a:noAutofit/>
          </a:bodyPr>
          <a:lstStyle/>
          <a:p>
            <a:endParaRPr lang="ru-RU" sz="4000" dirty="0" smtClean="0">
              <a:solidFill>
                <a:srgbClr val="FFCC00"/>
              </a:solidFill>
            </a:endParaRPr>
          </a:p>
          <a:p>
            <a:r>
              <a:rPr lang="ru-RU" sz="4000" dirty="0" smtClean="0">
                <a:solidFill>
                  <a:srgbClr val="FFCC00"/>
                </a:solidFill>
              </a:rPr>
              <a:t>Фалькова </a:t>
            </a:r>
            <a:r>
              <a:rPr lang="ru-RU" sz="4000" dirty="0">
                <a:solidFill>
                  <a:srgbClr val="FFCC00"/>
                </a:solidFill>
              </a:rPr>
              <a:t>М.И., </a:t>
            </a:r>
            <a:endParaRPr lang="ru-RU" sz="4000" dirty="0" smtClean="0">
              <a:solidFill>
                <a:srgbClr val="FFCC00"/>
              </a:solidFill>
            </a:endParaRPr>
          </a:p>
          <a:p>
            <a:r>
              <a:rPr lang="ru-RU" sz="4000" dirty="0" smtClean="0">
                <a:solidFill>
                  <a:srgbClr val="FFCC00"/>
                </a:solidFill>
              </a:rPr>
              <a:t>педагог </a:t>
            </a:r>
            <a:r>
              <a:rPr lang="ru-RU" sz="4000" dirty="0">
                <a:solidFill>
                  <a:srgbClr val="FFCC00"/>
                </a:solidFill>
              </a:rPr>
              <a:t>– психолог ГБПОУ «</a:t>
            </a:r>
            <a:r>
              <a:rPr lang="ru-RU" sz="4000" dirty="0" err="1">
                <a:solidFill>
                  <a:srgbClr val="FFCC00"/>
                </a:solidFill>
              </a:rPr>
              <a:t>ТКТиС</a:t>
            </a:r>
            <a:r>
              <a:rPr lang="ru-RU" sz="4000" dirty="0">
                <a:solidFill>
                  <a:srgbClr val="FFCC00"/>
                </a:solidFill>
              </a:rPr>
              <a:t>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546267" cy="264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14620"/>
            <a:ext cx="2699792" cy="150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F:\Статья\эм 1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643182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«Стресс, методы профилактики»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урока: </a:t>
            </a:r>
            <a:r>
              <a:rPr lang="ru-RU" dirty="0" smtClean="0"/>
              <a:t>Изучить понятие стресса, получить представления о релаксационных техниках.</a:t>
            </a:r>
          </a:p>
          <a:p>
            <a:endParaRPr lang="ru-RU" dirty="0" smtClean="0"/>
          </a:p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Познакомиться с понятием «стресс», его стадиями.</a:t>
            </a:r>
          </a:p>
          <a:p>
            <a:r>
              <a:rPr lang="ru-RU" dirty="0" smtClean="0"/>
              <a:t>Получить представления о проблеме сохранения здоровья при переживании стресса.</a:t>
            </a:r>
          </a:p>
          <a:p>
            <a:r>
              <a:rPr lang="ru-RU" dirty="0" smtClean="0"/>
              <a:t>Применить приемы релаксации. </a:t>
            </a: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5072073"/>
            <a:ext cx="2214546" cy="178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7786742" cy="4357718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«</a:t>
            </a:r>
            <a:r>
              <a:rPr lang="ru-RU" sz="3100" dirty="0" smtClean="0"/>
              <a:t>Стресс, методы профилактики»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7696200" cy="49555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a typeface="Arial Unicode MS" pitchFamily="34" charset="-128"/>
                <a:cs typeface="Times New Roman" pitchFamily="18" charset="0"/>
              </a:rPr>
              <a:t>Тип урока</a:t>
            </a:r>
            <a:r>
              <a:rPr lang="ru-RU" sz="3200" dirty="0" smtClean="0">
                <a:ea typeface="Arial Unicode MS" pitchFamily="34" charset="-128"/>
                <a:cs typeface="Times New Roman" pitchFamily="18" charset="0"/>
              </a:rPr>
              <a:t>: открытие нового знания.</a:t>
            </a:r>
          </a:p>
          <a:p>
            <a:r>
              <a:rPr lang="ru-RU" sz="3200" b="1" dirty="0" smtClean="0">
                <a:ea typeface="Arial Unicode MS" pitchFamily="34" charset="-128"/>
                <a:cs typeface="Times New Roman" pitchFamily="18" charset="0"/>
              </a:rPr>
              <a:t>Форма организации: </a:t>
            </a:r>
            <a:r>
              <a:rPr lang="ru-RU" sz="3200" dirty="0" smtClean="0">
                <a:ea typeface="Arial Unicode MS" pitchFamily="34" charset="-128"/>
                <a:cs typeface="Times New Roman" pitchFamily="18" charset="0"/>
              </a:rPr>
              <a:t>фронтальная и групповая.</a:t>
            </a:r>
          </a:p>
          <a:p>
            <a:r>
              <a:rPr lang="ru-RU" sz="3200" b="1" dirty="0" smtClean="0">
                <a:ea typeface="Arial Unicode MS" pitchFamily="34" charset="-128"/>
                <a:cs typeface="Times New Roman" pitchFamily="18" charset="0"/>
              </a:rPr>
              <a:t>Методическая цель урока: </a:t>
            </a:r>
            <a:r>
              <a:rPr lang="ru-RU" sz="3200" dirty="0" smtClean="0">
                <a:ea typeface="Arial Unicode MS" pitchFamily="34" charset="-128"/>
                <a:cs typeface="Times New Roman" pitchFamily="18" charset="0"/>
              </a:rPr>
              <a:t>обучение приемам саморегуляции поведения в процессе теоретического обучения.</a:t>
            </a:r>
            <a:endParaRPr lang="ru-RU" sz="3200" dirty="0"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29264"/>
            <a:ext cx="1857356" cy="12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5286388"/>
            <a:ext cx="1857356" cy="12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5429264"/>
            <a:ext cx="1857356" cy="12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5214950"/>
            <a:ext cx="1857356" cy="12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«Стресс, методы профилактики»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 урока: </a:t>
            </a:r>
            <a:r>
              <a:rPr lang="ru-RU" dirty="0" smtClean="0"/>
              <a:t>Изучить понятие </a:t>
            </a:r>
            <a:r>
              <a:rPr lang="ru-RU" dirty="0" smtClean="0"/>
              <a:t>стресса, </a:t>
            </a:r>
            <a:r>
              <a:rPr lang="ru-RU" dirty="0" smtClean="0"/>
              <a:t>получить представления </a:t>
            </a:r>
            <a:r>
              <a:rPr lang="ru-RU" dirty="0" smtClean="0"/>
              <a:t>о релаксационных техниках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Познакомиться с </a:t>
            </a:r>
            <a:r>
              <a:rPr lang="ru-RU" dirty="0" smtClean="0"/>
              <a:t>понятием «стресс», его стадиями.</a:t>
            </a:r>
          </a:p>
          <a:p>
            <a:r>
              <a:rPr lang="ru-RU" dirty="0" smtClean="0"/>
              <a:t>Получить </a:t>
            </a:r>
            <a:r>
              <a:rPr lang="ru-RU" dirty="0" smtClean="0"/>
              <a:t>представления о </a:t>
            </a:r>
            <a:r>
              <a:rPr lang="ru-RU" dirty="0" smtClean="0"/>
              <a:t>проблеме </a:t>
            </a:r>
            <a:r>
              <a:rPr lang="ru-RU" dirty="0" smtClean="0"/>
              <a:t>сохранения здоровья при переживании стресса.</a:t>
            </a:r>
          </a:p>
          <a:p>
            <a:r>
              <a:rPr lang="ru-RU" dirty="0" smtClean="0"/>
              <a:t>Применить приемы </a:t>
            </a:r>
            <a:r>
              <a:rPr lang="ru-RU" dirty="0" smtClean="0"/>
              <a:t>релаксации.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0886" y="0"/>
            <a:ext cx="1813113" cy="164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490" y="514888"/>
            <a:ext cx="7372672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4400" dirty="0" smtClean="0"/>
              <a:t>ожидаемые результаты урока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7380312" cy="550070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Должен уметь:</a:t>
            </a:r>
          </a:p>
          <a:p>
            <a:r>
              <a:rPr lang="ru-RU" dirty="0" smtClean="0"/>
              <a:t>Использовать приёмы саморегуляции поведения в процессе межличностного общения.</a:t>
            </a:r>
          </a:p>
          <a:p>
            <a:r>
              <a:rPr lang="ru-RU" b="1" dirty="0" smtClean="0"/>
              <a:t>Должен знать:</a:t>
            </a:r>
          </a:p>
          <a:p>
            <a:r>
              <a:rPr lang="ru-RU" dirty="0" smtClean="0"/>
              <a:t>Понятие «стресс», методы профилактики.</a:t>
            </a:r>
          </a:p>
          <a:p>
            <a:r>
              <a:rPr lang="ru-RU" b="1" dirty="0" smtClean="0"/>
              <a:t>Урок направлен на формирование общих компетенций:</a:t>
            </a:r>
          </a:p>
          <a:p>
            <a:r>
              <a:rPr lang="ru-RU" dirty="0" smtClean="0"/>
              <a:t>ОК 01 Выбирать способы решения задач профессиональной деятельности, применительно к различным контекстам.</a:t>
            </a:r>
          </a:p>
          <a:p>
            <a:r>
              <a:rPr lang="ru-RU" dirty="0" smtClean="0"/>
              <a:t> ОК 04 Работать в коллективе и команде, эффективно взаимодействовать с коллегами, руководством, клиентами.</a:t>
            </a:r>
          </a:p>
          <a:p>
            <a:r>
              <a:rPr lang="ru-RU" dirty="0" smtClean="0"/>
              <a:t> ОК 06 Проявлять гражданско-патриотическую позицию, демонстрировать осознанное поведение на основе общечеловеческих ценностей.</a:t>
            </a:r>
          </a:p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82821" y="2618137"/>
            <a:ext cx="6879316" cy="164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60" y="5796660"/>
            <a:ext cx="1643040" cy="10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 «Подвержены ли вы стрессу?»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0" y="1571612"/>
            <a:ext cx="8072462" cy="509774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7166"/>
            <a:ext cx="1032817" cy="114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571612"/>
            <a:ext cx="8072462" cy="515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каждый положительный ответ начислите себе по 1 баллу.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1. Я стараюсь как можно больше заниматься дополнительно, чтобы получить хорошую оценку.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Больше всего на свете я боюсь получить "двойку".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Я готов на все, чтобы получить "пятерку".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Бывает, что я отказываюсь отвечать, хотя и готовил домашнее задание.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У меня бывает ощущение, что я все забыл.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Бывает, что и легкие предметы я не могу хорошо ответить.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Когда я настроился отвечать, меня злят разговоры и смех вокруг.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Мне трудно выступать перед большой группой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Объявления оценок я всегда жду с волнением.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Я предпочел бы, чтобы на экзамене присутствовал знакомый преподаватель.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Накануне контрольных работ я всегда испытываю тревогу.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Перед экзаменами у меня бывает внутренняя дрожь или бессонница.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Результаты</a:t>
            </a:r>
            <a:r>
              <a:rPr lang="ru-RU" sz="4000" dirty="0"/>
              <a:t> </a:t>
            </a:r>
            <a:r>
              <a:rPr lang="ru-RU" sz="4000" dirty="0" smtClean="0"/>
              <a:t>теста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0" y="692696"/>
            <a:ext cx="8072462" cy="580813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lvl="0" indent="-514350" algn="just">
              <a:spcBef>
                <a:spcPts val="600"/>
              </a:spcBef>
              <a:buClr>
                <a:schemeClr val="tx2"/>
              </a:buClr>
              <a:buSzPct val="73000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>Сложите набранные баллы.</a:t>
            </a:r>
          </a:p>
          <a:p>
            <a:r>
              <a:rPr lang="ru-RU" sz="2800" dirty="0" smtClean="0"/>
              <a:t>0 - 4: Вы спокойны, рассудительны, умеете управлять своими эмоциями. Вы готовы к любым испытаниям и уверены, что бы ни произошло, все будет хорошо. </a:t>
            </a:r>
          </a:p>
          <a:p>
            <a:endParaRPr lang="ru-RU" sz="2800" dirty="0" smtClean="0"/>
          </a:p>
          <a:p>
            <a:r>
              <a:rPr lang="ru-RU" sz="2800" dirty="0" smtClean="0"/>
              <a:t>5 - 8: Вы от природы тревожны. Особенно, перед экзаменами, вы переживаете стресс.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9 - 12: Стресс очень сильный. Обратитесь за помощью к родителям или психологу. Не держите все в себе.</a:t>
            </a:r>
            <a:endParaRPr lang="ru-RU" sz="2800" dirty="0"/>
          </a:p>
        </p:txBody>
      </p:sp>
      <p:pic>
        <p:nvPicPr>
          <p:cNvPr id="4098" name="Picture 2" descr="Картинки по запросу стре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0"/>
            <a:ext cx="2214546" cy="1476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242048" cy="66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Упражнение «Новый Юлий Цезарь»</a:t>
            </a:r>
            <a:endParaRPr lang="ru-RU" sz="2800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0" y="692696"/>
            <a:ext cx="8072462" cy="580813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lvl="0" indent="-514350" algn="just">
              <a:spcBef>
                <a:spcPts val="600"/>
              </a:spcBef>
              <a:buClr>
                <a:schemeClr val="tx2"/>
              </a:buClr>
              <a:buSzPct val="73000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стре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619763"/>
            <a:ext cx="1857356" cy="1238237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85794"/>
            <a:ext cx="81439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Цель.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Обучение действовать в условиях стресса, не теряя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спообностей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концентрировать внимание на проблеме.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Содержание.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каждом раунде игры участвует четверо игроков и двое судей. Первый и второй игроки садятся на стулья напротив друг друга на расстоянии 2-2,5 м. Третий и четвертый игроки вначале располагаются за стулом второго участника. Это их стартовая позиция, потом по ходу игры они могут свободно передвигаться по комнате.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Правила игры.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течение 2-3 минут первый игрок обязан повторять все движения второго игрока. Второй игрок может выполнять любые движения сидя, стоя, передвигаясь по комнате. Первый игрок также должен отвечать на непрерывные вопросы третьего и четвертого игроков. Вопросы могут быть любыми. Главное, что бы не было длинных пауз между вопросами. Отвечать первый игрок может с юмором, нелогично, фантазировать, но ответы «Да», «Нет», «Не знаю» использовать нельзя.  Судьи также участвуют в игре. Первый судья следит за тем, чтобы игрок не пропускал движений и повторял каждое из них. За каждое пропущенное движение начисляется штрафное очко. Второй судья начисляет штрафные очки, если игрок использует запрещенные ответы. За каждый запрещенный ответ начисляется штрафное очко.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Обсуждение.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Игрокам можно задать следующие вопросы: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Какие действия было сложнее выполнять — повторять движения партнера или отвечать на вопросы?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Были ли во время игры ситуации, когда вам казалось, что вы теряете контроль над ситуацией? Что помогло собраться и продолжить выполнение упражнения?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• Что вы вынесли для себя из игры? Какие параллели вы можете провести с этой игрой и вашими профессиональными стрессами?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89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упражнение «лесенка»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-252536" y="865695"/>
            <a:ext cx="8324998" cy="4608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lvl="0" indent="-514350" algn="just">
              <a:spcBef>
                <a:spcPts val="600"/>
              </a:spcBef>
              <a:buClr>
                <a:schemeClr val="tx2"/>
              </a:buClr>
              <a:buSzPct val="73000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&amp;Kcy;&amp;acy;&amp;rcy;&amp;tcy;&amp;icy;&amp;ncy;&amp;kcy;&amp;icy; &amp;pcy;&amp;ocy; &amp;zcy;&amp;acy;&amp;pcy;&amp;rcy;&amp;ocy;&amp;scy;&amp;ucy; &amp;ecy;&amp;tcy;&amp;ncy;&amp;ocy;&amp;scy;&amp;ycy; &amp;mcy;&amp;icy;&amp;r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4882100"/>
            <a:ext cx="4032448" cy="197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428736"/>
            <a:ext cx="81439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выполнения этого упражнения вам понадобятся белый лист бумаги А4 и простой карандаш.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Подумайте и напишите 5-10 ответов на вопрос «Что меня беспокоит и заставляет волноваться перед экзаменом?» (Например, «Большой объем материала по предмету», «Экзаменационная оценка», «Боюсь все забыть и перепутать»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 На обратной стороне листа нарисуйте лесенку, состоящую из 5-10 ступенек (сколько ответов - столько и ступенек). Расположите на ступенях свои ответы по силе переживаемого вами в связи с ними волнения (тревоги).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 А теперь предлагаю попробовать подниматься по воображаемым ступенькам и учиться справляться с волнением. Для этого закройте глаза, визуально представьте ситуацию и попытайтесь расслабиться. Интересно - кто сумеет добраться до самой верхней ступеньки, и справиться с волнением?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699248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Упражнение «воздушная медитация» </a:t>
            </a:r>
            <a:r>
              <a:rPr lang="ru-RU" dirty="0" err="1" smtClean="0"/>
              <a:t>майкла</a:t>
            </a:r>
            <a:r>
              <a:rPr lang="ru-RU" dirty="0" smtClean="0"/>
              <a:t> Джорджа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0" y="1071546"/>
            <a:ext cx="8072462" cy="542928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r>
              <a:rPr lang="ru-RU" sz="3200" dirty="0" smtClean="0"/>
              <a:t>     </a:t>
            </a:r>
            <a:r>
              <a:rPr lang="ru-RU" sz="1600" dirty="0" smtClean="0"/>
              <a:t>Это простое медитативное упражнение поможет Вам восстановить спокойное дыхание.</a:t>
            </a:r>
          </a:p>
          <a:p>
            <a:r>
              <a:rPr lang="ru-RU" sz="1600" dirty="0" smtClean="0"/>
              <a:t>Его можно порекомендовать как профилактическое в любых</a:t>
            </a:r>
          </a:p>
          <a:p>
            <a:r>
              <a:rPr lang="ru-RU" sz="1600" dirty="0" smtClean="0"/>
              <a:t>эмоционально сложных ситуациях. Оно способствует восстановлению полного контроля над голосом.</a:t>
            </a:r>
          </a:p>
          <a:p>
            <a:r>
              <a:rPr lang="ru-RU" sz="1600" dirty="0" smtClean="0"/>
              <a:t>     1. Удобно устройтесь на стуле и закройте глаза. Кругом не должно быть посторонних звуков. Медленно выдыхайте воздух через рот. Представьте себе, что ваши мысли – это мыльные пузыри, которые стайками покидают Вас при каждом выдохе. Ветерком их относит прочь, и Вы ощущаете успокоение и расслабление. (повторить 2-3 раза).</a:t>
            </a:r>
          </a:p>
          <a:p>
            <a:r>
              <a:rPr lang="ru-RU" sz="1600" dirty="0" smtClean="0"/>
              <a:t>     2. А теперь начинаем дышать носом. Не спеша, делаем глубокий вдох и выдох. Сосредоточьте свое внимание на этом процессе. Постарайтесь увидеть внутренним взором воздух, послушно входящий и выходящий из ваших легких. (повторить 2-3 раза).</a:t>
            </a:r>
          </a:p>
          <a:p>
            <a:r>
              <a:rPr lang="ru-RU" sz="1600" dirty="0" smtClean="0"/>
              <a:t>     3. Теперь полностью сосредоточьтесь на выдохе. Он должен быть длинным и плавным. О вдохе вообще думать не надо. (повторить 2-3 раза).</a:t>
            </a:r>
          </a:p>
          <a:p>
            <a:r>
              <a:rPr lang="ru-RU" sz="1600" dirty="0" smtClean="0"/>
              <a:t>     4. Возможно, Вы вскоре почувствуете, что внимание начинает рассеиваться. Соберите его снова на струе воздуха, проходящей через нос. Переживайте процесс дыхания как можно ярче всем своим существом. (повторить 2-3 раза).</a:t>
            </a:r>
          </a:p>
          <a:p>
            <a:r>
              <a:rPr lang="ru-RU" sz="1600" dirty="0" smtClean="0"/>
              <a:t>     Продолжайте до тех пор, пока вам не надоест. Повторяйте это упражнение каждый день, и вскоре Вы вернетесь к естественному дыханию.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2910" cy="687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61416" y="2796732"/>
            <a:ext cx="6879316" cy="128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48" y="0"/>
            <a:ext cx="1285852" cy="92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728</TotalTime>
  <Words>567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  открытый урок по дисциплине «Психология» тема: «Стресс, методы профилактики »</vt:lpstr>
      <vt:lpstr>«Стресс, методы профилактики»</vt:lpstr>
      <vt:lpstr>«Стресс, методы профилактики»</vt:lpstr>
      <vt:lpstr>  ожидаемые результаты урока</vt:lpstr>
      <vt:lpstr>Тест «Подвержены ли вы стрессу?»</vt:lpstr>
      <vt:lpstr>Результаты теста</vt:lpstr>
      <vt:lpstr>Упражнение «Новый Юлий Цезарь»</vt:lpstr>
      <vt:lpstr>упражнение «лесенка»</vt:lpstr>
      <vt:lpstr>Упражнение «воздушная медитация» майкла Джорджа</vt:lpstr>
      <vt:lpstr>«Стресс, методы профилактики»</vt:lpstr>
      <vt:lpstr>Спасибо 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104</cp:revision>
  <dcterms:created xsi:type="dcterms:W3CDTF">2016-01-28T10:30:19Z</dcterms:created>
  <dcterms:modified xsi:type="dcterms:W3CDTF">2018-05-14T09:41:12Z</dcterms:modified>
</cp:coreProperties>
</file>