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0" r:id="rId1"/>
  </p:sldMasterIdLst>
  <p:notesMasterIdLst>
    <p:notesMasterId r:id="rId16"/>
  </p:notesMasterIdLst>
  <p:sldIdLst>
    <p:sldId id="256" r:id="rId2"/>
    <p:sldId id="257" r:id="rId3"/>
    <p:sldId id="264" r:id="rId4"/>
    <p:sldId id="269" r:id="rId5"/>
    <p:sldId id="265" r:id="rId6"/>
    <p:sldId id="271" r:id="rId7"/>
    <p:sldId id="263" r:id="rId8"/>
    <p:sldId id="270" r:id="rId9"/>
    <p:sldId id="272" r:id="rId10"/>
    <p:sldId id="266" r:id="rId11"/>
    <p:sldId id="267" r:id="rId12"/>
    <p:sldId id="259" r:id="rId13"/>
    <p:sldId id="258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E7B60097-C68E-43F4-87E2-E6A990159788}">
          <p14:sldIdLst>
            <p14:sldId id="256"/>
            <p14:sldId id="257"/>
            <p14:sldId id="264"/>
            <p14:sldId id="265"/>
            <p14:sldId id="263"/>
            <p14:sldId id="266"/>
            <p14:sldId id="267"/>
            <p14:sldId id="259"/>
            <p14:sldId id="258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6022" autoAdjust="0"/>
  </p:normalViewPr>
  <p:slideViewPr>
    <p:cSldViewPr snapToGrid="0">
      <p:cViewPr varScale="1">
        <p:scale>
          <a:sx n="62" d="100"/>
          <a:sy n="62" d="100"/>
        </p:scale>
        <p:origin x="-98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482EE-F6E5-4C7B-9DBE-7C545B1DFA3D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528302-E9FA-4965-B5F0-7AB6C858CB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Научный стиль мы использовали при создании презентации и составили схему туристического маршрута, если понравится, то мы туда поедем.</a:t>
            </a:r>
          </a:p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28302-E9FA-4965-B5F0-7AB6C858CBF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Валунный</a:t>
            </a:r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ост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имеет чётко прорисованную центральную арку из круглых гранитных блоков. Сооружения с использованием «дикого» камня довольно редки для национальной традиции Центральной России в целом и для историко-культурного наследия Тверской области в частности, отчего они становятся для нас ещё более интересными.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28302-E9FA-4965-B5F0-7AB6C858CBF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Братские захоронения.</a:t>
            </a:r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Братская могила советских воинов, погибших в годы Великой Отечественной войны, располагается недалеко от храма, на месте старого православного кладбища. Мемориал состоит из обелиска из чёрного гранита, перед которым установлена плита с именами погибших.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28302-E9FA-4965-B5F0-7AB6C858CBF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Георгиевский источник.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этом месте в давние времена стояла церковь в честь Георгия Победоносца, здесь была найдена неповрежденная после пожара икона Божьей матери Одигитрия. С тех пор место почитается местными жителями;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ьющий из-под земли источник считается целебным.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28302-E9FA-4965-B5F0-7AB6C858CBF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Церковь иконы Смоленской божией Матери.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Одной из главных достопримечательностей села Выдропужск является церковь Богоматери Одигитрии (Церковь иконы Смоленской божией Матери). Расположен храм в южной части села у могилы предков, на высоком берегу р. Тверцы, и обращён к ней южным фасадом.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28302-E9FA-4965-B5F0-7AB6C858CBF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Выдропужск</a:t>
            </a:r>
            <a:r>
              <a:rPr lang="ru-RU" baseline="0" dirty="0" smtClean="0"/>
              <a:t> - с</a:t>
            </a:r>
            <a:r>
              <a:rPr lang="ru-RU" dirty="0" smtClean="0"/>
              <a:t>ело в </a:t>
            </a:r>
            <a:r>
              <a:rPr lang="ru-RU" dirty="0" err="1" smtClean="0"/>
              <a:t>Спировском</a:t>
            </a:r>
            <a:r>
              <a:rPr lang="ru-RU" dirty="0" smtClean="0"/>
              <a:t> районе Тверской области расположено на реке Тверце. Население 1100 человек на 2007 год. </a:t>
            </a:r>
            <a:endParaRPr lang="ru-RU" dirty="0" smtClean="0"/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Возникло </a:t>
            </a:r>
            <a:r>
              <a:rPr lang="ru-RU" dirty="0" smtClean="0"/>
              <a:t>как ямское село на дороге между двумя столицами</a:t>
            </a:r>
            <a:r>
              <a:rPr lang="ru-RU" dirty="0" smtClean="0"/>
              <a:t>. Через село проходит трасса М10 Москва - Санкт-Петербург.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28302-E9FA-4965-B5F0-7AB6C858CBF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Екатерининский путевой дворец.</a:t>
            </a:r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Возведён дворец был в стиле позднего барокко в 1778 г. по указу Екатерины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II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по аналогичному проекту строились Путевые дворцы в Торжке, Вышнем Волочке, Медном. Путевой дворец предназначался для краткого пребывания императорской семьи на пути следования из Петербурга в Москву и обратно.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28302-E9FA-4965-B5F0-7AB6C858CBF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/>
              <a:t>Парные флигели, выходившие на красную линию улицы, которая совпадала с московско-петербургским трактом, представляли собой одноэтажные прямоугольные корпуса.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28302-E9FA-4965-B5F0-7AB6C858CBF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Каменная мостовая.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Хорошо сохранились участки дороги, выложенные камнем.</a:t>
            </a:r>
          </a:p>
          <a:p>
            <a:pPr algn="ctr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России, как богатой на лес стране, пешеходные тропинки делали из дощечек (например, деревянные мосты в городе Великий Новгород), которые наслаивались одна на другую на протяжении многих веков. Но это был недолговечный материал.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28302-E9FA-4965-B5F0-7AB6C858CBF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Такая технология и до наших времен дожила практически без всяких изменений. Это самое прочное покрытие, обладающее такими качествами, как вечность, устойчивость к капризам природы и воздействию окружающей среды.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28302-E9FA-4965-B5F0-7AB6C858CBF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Купеческие особняки.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Застройку главной улицы села определяли каменные и деревянные купеческие особняки (уцелели несколько из домов последней четверти 18 века). Сохранившееся частично двухэтажные здания по обеим сторонам дороги представляют собой некогда жилые дома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XVII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XIX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вв. постройки. Строения свидетельствуют о доходности и богатстве владельцев. 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28302-E9FA-4965-B5F0-7AB6C858CBF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нижних этажах располагались лавки и постоялые дворы, в верхних проживали хозяева. Большинство жителей Выдропужска занимались ямским промыслом. Они «жили всегда исправно, многие содержали постоянные дворы, другие вели постоянную торговлю». Выдропужску посвящена одна из глав в книге А.Н. Радищева «Путешествие из Петербурга в Москву».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28302-E9FA-4965-B5F0-7AB6C858CBF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Выдропужск располагался в очень удобном месте: Тверца, по которой везли грузы, и «государев тракт». Территориально в 19 веке Выдропужск принадлежал двум уездам: правобережье –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Вышневолоцкому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левобережье –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Новоторжскому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Ежегодно в селе проходила Ивановская ярмарка, на которой торговали лавным богатством края – лесом, бондарными и шорными изделиями.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28302-E9FA-4965-B5F0-7AB6C858CBF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254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992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7855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47512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9604353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67953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06434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0573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7838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6550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310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5640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7728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6649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9483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8051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A3D3B-73A1-457D-AAE8-293E4EDCCDFE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3421378-C83E-4855-88B8-B99AACF625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8234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  <p:sldLayoutId id="2147483843" r:id="rId13"/>
    <p:sldLayoutId id="2147483844" r:id="rId14"/>
    <p:sldLayoutId id="2147483845" r:id="rId15"/>
    <p:sldLayoutId id="214748384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6414" y="0"/>
            <a:ext cx="7629099" cy="1596788"/>
          </a:xfrm>
        </p:spPr>
        <p:txBody>
          <a:bodyPr/>
          <a:lstStyle/>
          <a:p>
            <a:r>
              <a:rPr lang="ru-RU" sz="8800" dirty="0" smtClean="0"/>
              <a:t>Выдропужск</a:t>
            </a:r>
            <a:endParaRPr lang="ru-RU" sz="8800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494826" y="1466388"/>
            <a:ext cx="9143999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099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Выдропужск – одно из древнейших поселений на Тверской земле. Археологическими разведками на территории села выявлены культурные слои древнерусского времени (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X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XIII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вв.), содержащие лепную и раннегончарную керамику. Таким образом, возникшие села относятся к раннесредневековому времени. Первое упоминание о селе находим в писцовых книгах Бежецкой пятины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XVI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в, где село именуется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Выдыбожское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Село Выдропужск на границе Княжества Новгородского и Новоторжского округа, принадлежавшее Иверскому монастырю, упоминает Патрик Гордон в своём дневнике за 1686 год.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099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 мнению учёного-лингвиста Н.А. Лавровского, название села происходит из дохристианских времен. На месте села располагалось языческое капище, где проводились жертвоприношения. Наши далекие предки обращались к богам со словами «Выдай, боже», что означало «Появись, Божество, восстань».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099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Точной научной этимологии названия села нет, но бытует несколько исторических анекдотов, объясняющих его происхождение. По одному, Выдропужск ранее назывался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Выдропусском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отсюда версия, что так назвали место, где свободно водились выдры. По другой народноэтимологической версии, Выдропужск был назван по словам, сказанным Екатериной Великой, которая увидела пьяного ямщика: «выдрать пуще».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099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Действительным фактом из этих легенд является пребывание императрицы Екатерины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 здешних краях.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19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301" y="0"/>
            <a:ext cx="9284677" cy="6858000"/>
          </a:xfrm>
        </p:spPr>
      </p:pic>
    </p:spTree>
    <p:extLst>
      <p:ext uri="{BB962C8B-B14F-4D97-AF65-F5344CB8AC3E}">
        <p14:creationId xmlns:p14="http://schemas.microsoft.com/office/powerpoint/2010/main" xmlns="" val="376748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336656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3606" y="1"/>
            <a:ext cx="58783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607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112478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8904849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051805" y="2686930"/>
            <a:ext cx="20147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Церковь Смоленской иконы Божией матери</a:t>
            </a:r>
          </a:p>
        </p:txBody>
      </p:sp>
    </p:spTree>
    <p:extLst>
      <p:ext uri="{BB962C8B-B14F-4D97-AF65-F5344CB8AC3E}">
        <p14:creationId xmlns:p14="http://schemas.microsoft.com/office/powerpoint/2010/main" xmlns="" val="380874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726108"/>
            <a:ext cx="8596668" cy="1760434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xmlns="" val="227591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256520" cy="690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597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99760" y="0"/>
            <a:ext cx="6492240" cy="6858000"/>
          </a:xfrm>
          <a:prstGeom prst="rect">
            <a:avLst/>
          </a:prstGeom>
        </p:spPr>
      </p:pic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0" y="289560"/>
            <a:ext cx="5669280" cy="6568439"/>
          </a:xfrm>
        </p:spPr>
        <p:txBody>
          <a:bodyPr>
            <a:noAutofit/>
          </a:bodyPr>
          <a:lstStyle/>
          <a:p>
            <a:r>
              <a:rPr lang="ru-RU" sz="2000" dirty="0" smtClean="0"/>
              <a:t>Это был большой каменный двухэтажный дом, в котором находился станционный смотритель, комнаты для ночлега и кухня. Путевой дворец и постройки были обнесены высокой каменной стеной и обсажены деревьями.</a:t>
            </a:r>
          </a:p>
          <a:p>
            <a:r>
              <a:rPr lang="ru-RU" sz="2000" dirty="0" smtClean="0"/>
              <a:t>На главной дороги Российской империи в первое десятилетие царствования Екатерины </a:t>
            </a:r>
            <a:r>
              <a:rPr lang="en-US" sz="2000" dirty="0" smtClean="0"/>
              <a:t>II</a:t>
            </a:r>
            <a:r>
              <a:rPr lang="ru-RU" sz="2000" dirty="0" smtClean="0"/>
              <a:t> только в двух самых крупных городах – Твери и Новгороде – были построены каменные путевые дворцы. В меньших городах (а также в селениях) деревянные дворцы стали заменять каменными только с середины 1770-х гг., а в основном после начала губернской реформы, в конце 1770-х – 1780-е гг. Проектные чертежи подписаны архитектором П.Р. Никитиным, которого, безусловно, можно считать автором проекта.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79136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5854" y="1368109"/>
            <a:ext cx="3269826" cy="4377371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dirty="0" smtClean="0"/>
              <a:t>До наших дней дошли только части здания - флигель. Флигели имели в первую очередь хозяйственное назначение (кухня, каретный сарай, погреб), но также, вероятно, включали жилые помещения (людские).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2840" y="0"/>
            <a:ext cx="8519161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256520" cy="6858000"/>
          </a:xfrm>
        </p:spPr>
      </p:pic>
    </p:spTree>
    <p:extLst>
      <p:ext uri="{BB962C8B-B14F-4D97-AF65-F5344CB8AC3E}">
        <p14:creationId xmlns:p14="http://schemas.microsoft.com/office/powerpoint/2010/main" xmlns="" val="75807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0080" y="0"/>
            <a:ext cx="7741920" cy="6858000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0"/>
            <a:ext cx="4434840" cy="6858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Для проезжей части на улицах применяли необработанный камень. Это был первый в истории способ мощения дороги булыжником. Традиция появилась в России ещё в начале восемнадцатого века. </a:t>
            </a:r>
          </a:p>
          <a:p>
            <a:r>
              <a:rPr lang="ru-RU" sz="2400" dirty="0" smtClean="0"/>
              <a:t>В отличие от деревянной мостовой, булыжная была намного прочнее, а разница с брусчаткой состояла в том, что камень не требовал специального производства отдельных элементов покрытия.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5807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1241" y="0"/>
            <a:ext cx="6080760" cy="6858001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156960" cy="6858000"/>
          </a:xfrm>
        </p:spPr>
      </p:pic>
    </p:spTree>
    <p:extLst>
      <p:ext uri="{BB962C8B-B14F-4D97-AF65-F5344CB8AC3E}">
        <p14:creationId xmlns:p14="http://schemas.microsoft.com/office/powerpoint/2010/main" xmlns="" val="307735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85560" y="-1"/>
            <a:ext cx="5806441" cy="68580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36" y="25944"/>
            <a:ext cx="6424690" cy="683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735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11124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6920" y="0"/>
            <a:ext cx="63550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735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201</TotalTime>
  <Words>992</Words>
  <Application>Microsoft Office PowerPoint</Application>
  <PresentationFormat>Произвольный</PresentationFormat>
  <Paragraphs>41</Paragraphs>
  <Slides>14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Грань</vt:lpstr>
      <vt:lpstr>Выдропужск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Выдропужск</dc:title>
  <dc:creator>home1</dc:creator>
  <cp:lastModifiedBy>Елена</cp:lastModifiedBy>
  <cp:revision>16</cp:revision>
  <dcterms:created xsi:type="dcterms:W3CDTF">2016-09-22T12:12:26Z</dcterms:created>
  <dcterms:modified xsi:type="dcterms:W3CDTF">2016-11-09T17:36:10Z</dcterms:modified>
</cp:coreProperties>
</file>