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handoutMasterIdLst>
    <p:handoutMasterId r:id="rId15"/>
  </p:handoutMasterIdLst>
  <p:sldIdLst>
    <p:sldId id="256" r:id="rId3"/>
    <p:sldId id="257" r:id="rId4"/>
    <p:sldId id="264" r:id="rId5"/>
    <p:sldId id="265" r:id="rId6"/>
    <p:sldId id="268" r:id="rId7"/>
    <p:sldId id="259" r:id="rId8"/>
    <p:sldId id="269" r:id="rId9"/>
    <p:sldId id="266" r:id="rId10"/>
    <p:sldId id="270" r:id="rId11"/>
    <p:sldId id="258" r:id="rId12"/>
    <p:sldId id="263" r:id="rId13"/>
  </p:sldIdLst>
  <p:sldSz cx="10080625" cy="7559675"/>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8172" autoAdjust="0"/>
  </p:normalViewPr>
  <p:slideViewPr>
    <p:cSldViewPr>
      <p:cViewPr varScale="1">
        <p:scale>
          <a:sx n="58" d="100"/>
          <a:sy n="58" d="100"/>
        </p:scale>
        <p:origin x="-1536" y="-90"/>
      </p:cViewPr>
      <p:guideLst>
        <p:guide orient="horz" pos="2381"/>
        <p:guide pos="317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Верхний колонтитул 1"/>
          <p:cNvSpPr txBox="1">
            <a:spLocks noGrp="1"/>
          </p:cNvSpPr>
          <p:nvPr>
            <p:ph type="hdr" sz="quarter"/>
          </p:nvPr>
        </p:nvSpPr>
        <p:spPr>
          <a:xfrm>
            <a:off x="0" y="0"/>
            <a:ext cx="3280680" cy="534240"/>
          </a:xfrm>
          <a:prstGeom prst="rect">
            <a:avLst/>
          </a:prstGeom>
          <a:noFill/>
          <a:ln>
            <a:noFill/>
          </a:ln>
        </p:spPr>
        <p:txBody>
          <a:bodyPr vert="horz" wrap="none" lIns="90000" tIns="45000" rIns="90000" bIns="45000" anchorCtr="0" compatLnSpc="0"/>
          <a:lstStyle/>
          <a:p>
            <a:pPr marL="0" marR="0" lvl="0" indent="0" rtl="0" hangingPunct="0">
              <a:lnSpc>
                <a:spcPct val="100000"/>
              </a:lnSpc>
              <a:spcBef>
                <a:spcPts val="0"/>
              </a:spcBef>
              <a:spcAft>
                <a:spcPts val="0"/>
              </a:spcAft>
              <a:buNone/>
              <a:tabLst/>
              <a:defRPr sz="1400"/>
            </a:pPr>
            <a:endParaRPr lang="ru-RU" sz="1400" b="0" i="0" u="none" strike="noStrike" kern="1200">
              <a:ln>
                <a:noFill/>
              </a:ln>
              <a:latin typeface="Arial" pitchFamily="18"/>
              <a:ea typeface="Microsoft YaHei" pitchFamily="2"/>
              <a:cs typeface="Mangal" pitchFamily="2"/>
            </a:endParaRPr>
          </a:p>
        </p:txBody>
      </p:sp>
      <p:sp>
        <p:nvSpPr>
          <p:cNvPr id="3" name="Дата 2"/>
          <p:cNvSpPr txBox="1">
            <a:spLocks noGrp="1"/>
          </p:cNvSpPr>
          <p:nvPr>
            <p:ph type="dt" sz="quarter" idx="1"/>
          </p:nvPr>
        </p:nvSpPr>
        <p:spPr>
          <a:xfrm>
            <a:off x="4278960" y="0"/>
            <a:ext cx="3280680" cy="534240"/>
          </a:xfrm>
          <a:prstGeom prst="rect">
            <a:avLst/>
          </a:prstGeom>
          <a:noFill/>
          <a:ln>
            <a:noFill/>
          </a:ln>
        </p:spPr>
        <p:txBody>
          <a:bodyPr vert="horz" wrap="none" lIns="90000" tIns="45000" rIns="90000" bIns="45000" anchorCtr="0" compatLnSpc="0"/>
          <a:lstStyle/>
          <a:p>
            <a:pPr marL="0" marR="0" lvl="0" indent="0" algn="r" rtl="0" hangingPunct="0">
              <a:lnSpc>
                <a:spcPct val="100000"/>
              </a:lnSpc>
              <a:spcBef>
                <a:spcPts val="0"/>
              </a:spcBef>
              <a:spcAft>
                <a:spcPts val="0"/>
              </a:spcAft>
              <a:buNone/>
              <a:tabLst/>
              <a:defRPr sz="1400"/>
            </a:pPr>
            <a:endParaRPr lang="ru-RU" sz="1400" b="0" i="0" u="none" strike="noStrike" kern="1200">
              <a:ln>
                <a:noFill/>
              </a:ln>
              <a:latin typeface="Arial" pitchFamily="18"/>
              <a:ea typeface="Microsoft YaHei" pitchFamily="2"/>
              <a:cs typeface="Mangal" pitchFamily="2"/>
            </a:endParaRPr>
          </a:p>
        </p:txBody>
      </p:sp>
      <p:sp>
        <p:nvSpPr>
          <p:cNvPr id="4" name="Нижний колонтитул 3"/>
          <p:cNvSpPr txBox="1">
            <a:spLocks noGrp="1"/>
          </p:cNvSpPr>
          <p:nvPr>
            <p:ph type="ftr" sz="quarter" idx="2"/>
          </p:nvPr>
        </p:nvSpPr>
        <p:spPr>
          <a:xfrm>
            <a:off x="0" y="10157400"/>
            <a:ext cx="3280680" cy="534240"/>
          </a:xfrm>
          <a:prstGeom prst="rect">
            <a:avLst/>
          </a:prstGeom>
          <a:noFill/>
          <a:ln>
            <a:noFill/>
          </a:ln>
        </p:spPr>
        <p:txBody>
          <a:bodyPr vert="horz" wrap="none" lIns="90000" tIns="45000" rIns="90000" bIns="45000" anchor="b" anchorCtr="0" compatLnSpc="0"/>
          <a:lstStyle/>
          <a:p>
            <a:pPr marL="0" marR="0" lvl="0" indent="0" rtl="0" hangingPunct="0">
              <a:lnSpc>
                <a:spcPct val="100000"/>
              </a:lnSpc>
              <a:spcBef>
                <a:spcPts val="0"/>
              </a:spcBef>
              <a:spcAft>
                <a:spcPts val="0"/>
              </a:spcAft>
              <a:buNone/>
              <a:tabLst/>
              <a:defRPr sz="1400"/>
            </a:pPr>
            <a:endParaRPr lang="ru-RU" sz="1400" b="0" i="0" u="none" strike="noStrike" kern="1200">
              <a:ln>
                <a:noFill/>
              </a:ln>
              <a:latin typeface="Arial" pitchFamily="18"/>
              <a:ea typeface="Microsoft YaHei" pitchFamily="2"/>
              <a:cs typeface="Mangal" pitchFamily="2"/>
            </a:endParaRPr>
          </a:p>
        </p:txBody>
      </p:sp>
      <p:sp>
        <p:nvSpPr>
          <p:cNvPr id="5" name="Номер слайда 4"/>
          <p:cNvSpPr txBox="1">
            <a:spLocks noGrp="1"/>
          </p:cNvSpPr>
          <p:nvPr>
            <p:ph type="sldNum" sz="quarter" idx="3"/>
          </p:nvPr>
        </p:nvSpPr>
        <p:spPr>
          <a:xfrm>
            <a:off x="4278960" y="10157400"/>
            <a:ext cx="3280680" cy="534240"/>
          </a:xfrm>
          <a:prstGeom prst="rect">
            <a:avLst/>
          </a:prstGeom>
          <a:noFill/>
          <a:ln>
            <a:noFill/>
          </a:ln>
        </p:spPr>
        <p:txBody>
          <a:bodyPr vert="horz" wrap="none" lIns="90000" tIns="45000" rIns="90000" bIns="45000" anchor="b" anchorCtr="0" compatLnSpc="0"/>
          <a:lstStyle/>
          <a:p>
            <a:pPr marL="0" marR="0" lvl="0" indent="0" algn="r" rtl="0" hangingPunct="0">
              <a:lnSpc>
                <a:spcPct val="100000"/>
              </a:lnSpc>
              <a:spcBef>
                <a:spcPts val="0"/>
              </a:spcBef>
              <a:spcAft>
                <a:spcPts val="0"/>
              </a:spcAft>
              <a:buNone/>
              <a:tabLst/>
              <a:defRPr sz="1400"/>
            </a:pPr>
            <a:fld id="{C45EEC09-0A04-4486-928C-AE0D3ECA8B3F}" type="slidenum">
              <a:rPr/>
              <a:pPr marL="0" marR="0" lvl="0" indent="0" algn="r" rtl="0" hangingPunct="0">
                <a:lnSpc>
                  <a:spcPct val="100000"/>
                </a:lnSpc>
                <a:spcBef>
                  <a:spcPts val="0"/>
                </a:spcBef>
                <a:spcAft>
                  <a:spcPts val="0"/>
                </a:spcAft>
                <a:buNone/>
                <a:tabLst/>
                <a:defRPr sz="1400"/>
              </a:pPr>
              <a:t>‹#›</a:t>
            </a:fld>
            <a:endParaRPr lang="ru-RU" sz="1400" b="0" i="0" u="none" strike="noStrike" kern="1200">
              <a:ln>
                <a:noFill/>
              </a:ln>
              <a:latin typeface="Arial" pitchFamily="18"/>
              <a:ea typeface="Microsoft YaHei" pitchFamily="2"/>
              <a:cs typeface="Mangal" pitchFamily="2"/>
            </a:endParaRPr>
          </a:p>
        </p:txBody>
      </p:sp>
    </p:spTree>
    <p:extLst>
      <p:ext uri="{BB962C8B-B14F-4D97-AF65-F5344CB8AC3E}">
        <p14:creationId xmlns="" xmlns:p14="http://schemas.microsoft.com/office/powerpoint/2010/main" val="225001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Образ слайда 1"/>
          <p:cNvSpPr>
            <a:spLocks noGrp="1" noRot="1" noChangeAspect="1"/>
          </p:cNvSpPr>
          <p:nvPr>
            <p:ph type="sldImg" idx="2"/>
          </p:nvPr>
        </p:nvSpPr>
        <p:spPr>
          <a:xfrm>
            <a:off x="1107000" y="812520"/>
            <a:ext cx="5345280" cy="4008959"/>
          </a:xfrm>
          <a:prstGeom prst="rect">
            <a:avLst/>
          </a:prstGeom>
          <a:noFill/>
          <a:ln>
            <a:noFill/>
            <a:prstDash val="solid"/>
          </a:ln>
        </p:spPr>
      </p:sp>
      <p:sp>
        <p:nvSpPr>
          <p:cNvPr id="3" name="Заметки 2"/>
          <p:cNvSpPr txBox="1">
            <a:spLocks noGrp="1"/>
          </p:cNvSpPr>
          <p:nvPr>
            <p:ph type="body" sz="quarter" idx="3"/>
          </p:nvPr>
        </p:nvSpPr>
        <p:spPr>
          <a:xfrm>
            <a:off x="756000" y="5078520"/>
            <a:ext cx="6047640" cy="4811040"/>
          </a:xfrm>
          <a:prstGeom prst="rect">
            <a:avLst/>
          </a:prstGeom>
          <a:noFill/>
          <a:ln>
            <a:noFill/>
          </a:ln>
        </p:spPr>
        <p:txBody>
          <a:bodyPr lIns="0" tIns="0" rIns="0" bIns="0"/>
          <a:lstStyle/>
          <a:p>
            <a:endParaRPr lang="ru-RU"/>
          </a:p>
        </p:txBody>
      </p:sp>
      <p:sp>
        <p:nvSpPr>
          <p:cNvPr id="4" name="Верхний колонтитул 3"/>
          <p:cNvSpPr txBox="1">
            <a:spLocks noGrp="1"/>
          </p:cNvSpPr>
          <p:nvPr>
            <p:ph type="hdr" sz="quarter"/>
          </p:nvPr>
        </p:nvSpPr>
        <p:spPr>
          <a:xfrm>
            <a:off x="0" y="0"/>
            <a:ext cx="3280680" cy="534240"/>
          </a:xfrm>
          <a:prstGeom prst="rect">
            <a:avLst/>
          </a:prstGeom>
          <a:noFill/>
          <a:ln>
            <a:noFill/>
          </a:ln>
        </p:spPr>
        <p:txBody>
          <a:bodyPr lIns="0" tIns="0" rIns="0" bIns="0" anchorCtr="0"/>
          <a:lstStyle>
            <a:lvl1pPr lvl="0" rtl="0" hangingPunct="0">
              <a:buNone/>
              <a:tabLst/>
              <a:defRPr lang="ru-RU" sz="1400" kern="1200">
                <a:latin typeface="Times New Roman" pitchFamily="18"/>
                <a:ea typeface="Arial Unicode MS" pitchFamily="2"/>
                <a:cs typeface="Tahoma" pitchFamily="2"/>
              </a:defRPr>
            </a:lvl1pPr>
          </a:lstStyle>
          <a:p>
            <a:pPr lvl="0"/>
            <a:endParaRPr lang="ru-RU"/>
          </a:p>
        </p:txBody>
      </p:sp>
      <p:sp>
        <p:nvSpPr>
          <p:cNvPr id="5" name="Дата 4"/>
          <p:cNvSpPr txBox="1">
            <a:spLocks noGrp="1"/>
          </p:cNvSpPr>
          <p:nvPr>
            <p:ph type="dt" idx="1"/>
          </p:nvPr>
        </p:nvSpPr>
        <p:spPr>
          <a:xfrm>
            <a:off x="4278960" y="0"/>
            <a:ext cx="3280680" cy="534240"/>
          </a:xfrm>
          <a:prstGeom prst="rect">
            <a:avLst/>
          </a:prstGeom>
          <a:noFill/>
          <a:ln>
            <a:noFill/>
          </a:ln>
        </p:spPr>
        <p:txBody>
          <a:bodyPr lIns="0" tIns="0" rIns="0" bIns="0" anchorCtr="0"/>
          <a:lstStyle>
            <a:lvl1pPr lvl="0" algn="r" rtl="0" hangingPunct="0">
              <a:buNone/>
              <a:tabLst/>
              <a:defRPr lang="ru-RU" sz="1400" kern="1200">
                <a:latin typeface="Times New Roman" pitchFamily="18"/>
                <a:ea typeface="Arial Unicode MS" pitchFamily="2"/>
                <a:cs typeface="Tahoma" pitchFamily="2"/>
              </a:defRPr>
            </a:lvl1pPr>
          </a:lstStyle>
          <a:p>
            <a:pPr lvl="0"/>
            <a:endParaRPr lang="ru-RU"/>
          </a:p>
        </p:txBody>
      </p:sp>
      <p:sp>
        <p:nvSpPr>
          <p:cNvPr id="6" name="Нижний колонтитул 5"/>
          <p:cNvSpPr txBox="1">
            <a:spLocks noGrp="1"/>
          </p:cNvSpPr>
          <p:nvPr>
            <p:ph type="ftr" sz="quarter" idx="4"/>
          </p:nvPr>
        </p:nvSpPr>
        <p:spPr>
          <a:xfrm>
            <a:off x="0" y="10157400"/>
            <a:ext cx="3280680" cy="534240"/>
          </a:xfrm>
          <a:prstGeom prst="rect">
            <a:avLst/>
          </a:prstGeom>
          <a:noFill/>
          <a:ln>
            <a:noFill/>
          </a:ln>
        </p:spPr>
        <p:txBody>
          <a:bodyPr lIns="0" tIns="0" rIns="0" bIns="0" anchor="b" anchorCtr="0"/>
          <a:lstStyle>
            <a:lvl1pPr lvl="0" rtl="0" hangingPunct="0">
              <a:buNone/>
              <a:tabLst/>
              <a:defRPr lang="ru-RU" sz="1400" kern="1200">
                <a:latin typeface="Times New Roman" pitchFamily="18"/>
                <a:ea typeface="Arial Unicode MS" pitchFamily="2"/>
                <a:cs typeface="Tahoma" pitchFamily="2"/>
              </a:defRPr>
            </a:lvl1pPr>
          </a:lstStyle>
          <a:p>
            <a:pPr lvl="0"/>
            <a:endParaRPr lang="ru-RU"/>
          </a:p>
        </p:txBody>
      </p:sp>
      <p:sp>
        <p:nvSpPr>
          <p:cNvPr id="7" name="Номер слайда 6"/>
          <p:cNvSpPr txBox="1">
            <a:spLocks noGrp="1"/>
          </p:cNvSpPr>
          <p:nvPr>
            <p:ph type="sldNum" sz="quarter" idx="5"/>
          </p:nvPr>
        </p:nvSpPr>
        <p:spPr>
          <a:xfrm>
            <a:off x="4278960" y="10157400"/>
            <a:ext cx="3280680" cy="534240"/>
          </a:xfrm>
          <a:prstGeom prst="rect">
            <a:avLst/>
          </a:prstGeom>
          <a:noFill/>
          <a:ln>
            <a:noFill/>
          </a:ln>
        </p:spPr>
        <p:txBody>
          <a:bodyPr lIns="0" tIns="0" rIns="0" bIns="0" anchor="b" anchorCtr="0"/>
          <a:lstStyle>
            <a:lvl1pPr lvl="0" algn="r" rtl="0" hangingPunct="0">
              <a:buNone/>
              <a:tabLst/>
              <a:defRPr lang="ru-RU" sz="1400" kern="1200">
                <a:latin typeface="Times New Roman" pitchFamily="18"/>
                <a:ea typeface="Arial Unicode MS" pitchFamily="2"/>
                <a:cs typeface="Tahoma" pitchFamily="2"/>
              </a:defRPr>
            </a:lvl1pPr>
          </a:lstStyle>
          <a:p>
            <a:pPr lvl="0"/>
            <a:fld id="{AD86D4F3-B56A-4B00-934F-5FAE93220350}" type="slidenum">
              <a:rPr/>
              <a:pPr lvl="0"/>
              <a:t>‹#›</a:t>
            </a:fld>
            <a:endParaRPr lang="ru-RU"/>
          </a:p>
        </p:txBody>
      </p:sp>
    </p:spTree>
    <p:extLst>
      <p:ext uri="{BB962C8B-B14F-4D97-AF65-F5344CB8AC3E}">
        <p14:creationId xmlns="" xmlns:p14="http://schemas.microsoft.com/office/powerpoint/2010/main" val="1556859878"/>
      </p:ext>
    </p:extLst>
  </p:cSld>
  <p:clrMap bg1="lt1" tx1="dk1" bg2="lt2" tx2="dk2" accent1="accent1" accent2="accent2" accent3="accent3" accent4="accent4" accent5="accent5" accent6="accent6" hlink="hlink" folHlink="folHlink"/>
  <p:notesStyle>
    <a:lvl1pPr marL="216000" marR="0" indent="-216000" rtl="0" hangingPunct="0">
      <a:tabLst/>
      <a:defRPr lang="ru-RU" sz="2000" b="0" i="0" u="none" strike="noStrike" kern="1200">
        <a:ln>
          <a:noFill/>
        </a:ln>
        <a:latin typeface="Arial" pitchFamily="18"/>
        <a:ea typeface="Microsoft YaHei" pitchFamily="2"/>
        <a:cs typeface="Mangal" pitchFamily="2"/>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312863" y="1027113"/>
            <a:ext cx="4933950" cy="3700462"/>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a:xfrm>
            <a:off x="1169640" y="5086800"/>
            <a:ext cx="5226480" cy="4107600"/>
          </a:xfrm>
        </p:spPr>
        <p:txBody>
          <a:bodyPr>
            <a:spAutoFit/>
          </a:bodyPr>
          <a:lstStyle/>
          <a:p>
            <a:pPr algn="ctr"/>
            <a:r>
              <a:rPr lang="ru-RU" sz="2000" b="0" i="0" u="none" strike="noStrike" kern="1200" dirty="0" smtClean="0">
                <a:ln>
                  <a:noFill/>
                </a:ln>
                <a:latin typeface="Arial" pitchFamily="18"/>
                <a:ea typeface="Microsoft YaHei" pitchFamily="2"/>
                <a:cs typeface="Mangal" pitchFamily="2"/>
              </a:rPr>
              <a:t>Российский государственный и военный деятель, генерал-фельдмаршал русской армии.</a:t>
            </a:r>
          </a:p>
          <a:p>
            <a:pPr algn="ctr"/>
            <a:r>
              <a:rPr lang="ru-RU" sz="2000" b="0" i="0" u="none" strike="noStrike" kern="1200" dirty="0" smtClean="0">
                <a:ln>
                  <a:noFill/>
                </a:ln>
                <a:latin typeface="Arial" pitchFamily="18"/>
                <a:ea typeface="Microsoft YaHei" pitchFamily="2"/>
                <a:cs typeface="Mangal" pitchFamily="2"/>
              </a:rPr>
              <a:t>Окончил пажеский корпус.</a:t>
            </a:r>
            <a:r>
              <a:rPr lang="ru-RU" sz="2000" b="0" i="0" u="none" strike="noStrike" kern="1200" baseline="0" dirty="0" smtClean="0">
                <a:ln>
                  <a:noFill/>
                </a:ln>
                <a:latin typeface="Arial" pitchFamily="18"/>
                <a:ea typeface="Microsoft YaHei" pitchFamily="2"/>
                <a:cs typeface="Mangal" pitchFamily="2"/>
              </a:rPr>
              <a:t>  </a:t>
            </a:r>
            <a:r>
              <a:rPr lang="ru-RU" sz="2000" b="0" i="0" u="none" strike="noStrike" kern="1200" dirty="0" smtClean="0">
                <a:ln>
                  <a:noFill/>
                </a:ln>
                <a:latin typeface="Arial" pitchFamily="18"/>
                <a:ea typeface="Microsoft YaHei" pitchFamily="2"/>
                <a:cs typeface="Mangal" pitchFamily="2"/>
              </a:rPr>
              <a:t>Находился в свите Александра </a:t>
            </a:r>
            <a:r>
              <a:rPr lang="en-US" sz="2000" b="0" i="0" u="none" strike="noStrike" kern="1200" dirty="0" smtClean="0">
                <a:ln>
                  <a:noFill/>
                </a:ln>
                <a:latin typeface="Arial" pitchFamily="18"/>
                <a:ea typeface="Microsoft YaHei" pitchFamily="2"/>
                <a:cs typeface="Mangal" pitchFamily="2"/>
              </a:rPr>
              <a:t>II</a:t>
            </a:r>
            <a:r>
              <a:rPr lang="ru-RU" sz="2000" b="0" i="0" u="none" strike="noStrike" kern="1200" dirty="0" smtClean="0">
                <a:ln>
                  <a:noFill/>
                </a:ln>
                <a:latin typeface="Arial" pitchFamily="18"/>
                <a:ea typeface="Microsoft YaHei" pitchFamily="2"/>
                <a:cs typeface="Mangal" pitchFamily="2"/>
              </a:rPr>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312863" y="1027113"/>
            <a:ext cx="4933950" cy="3700462"/>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a:xfrm>
            <a:off x="1169640" y="5086800"/>
            <a:ext cx="5226480" cy="4107600"/>
          </a:xfrm>
        </p:spPr>
        <p:txBody>
          <a:bodyPr>
            <a:spAutoFit/>
          </a:bodyPr>
          <a:lstStyle/>
          <a:p>
            <a:pPr algn="ctr"/>
            <a:r>
              <a:rPr lang="ru-RU" sz="2000" b="0" i="0" u="none" strike="noStrike" kern="1200" dirty="0" smtClean="0">
                <a:ln>
                  <a:noFill/>
                </a:ln>
                <a:latin typeface="Arial" pitchFamily="18"/>
                <a:ea typeface="Microsoft YaHei" pitchFamily="2"/>
                <a:cs typeface="Mangal" pitchFamily="2"/>
              </a:rPr>
              <a:t>В настоящее время на месте бывшей усадьбы Гурко расположен современный поселок Сахарово, являющийся центром научного сельскохозяйственного исследования Тверской области и студенчества. </a:t>
            </a:r>
          </a:p>
          <a:p>
            <a:pPr algn="ctr"/>
            <a:r>
              <a:rPr lang="ru-RU" sz="2000" b="0" i="0" u="none" strike="noStrike" kern="1200" dirty="0" smtClean="0">
                <a:ln>
                  <a:noFill/>
                </a:ln>
                <a:latin typeface="Arial" pitchFamily="18"/>
                <a:ea typeface="Microsoft YaHei" pitchFamily="2"/>
                <a:cs typeface="Mangal" pitchFamily="2"/>
              </a:rPr>
              <a:t> </a:t>
            </a:r>
          </a:p>
          <a:p>
            <a:endParaRPr lang="ru-RU" sz="2400" dirty="0">
              <a:solidFill>
                <a:srgbClr val="000000"/>
              </a:solidFill>
              <a:latin typeface="Thorndale" pitchFamily="18"/>
              <a:ea typeface="Arial Unicode MS" pitchFamily="2"/>
              <a:cs typeface="Tahoma" pitchFamily="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312863" y="1027113"/>
            <a:ext cx="4933950" cy="3700462"/>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a:xfrm>
            <a:off x="1169640" y="5086800"/>
            <a:ext cx="5226480" cy="4107600"/>
          </a:xfrm>
        </p:spPr>
        <p:txBody>
          <a:bodyPr/>
          <a:lstStyle/>
          <a:p>
            <a:endParaRPr lang="ru-RU" sz="2400" dirty="0">
              <a:solidFill>
                <a:srgbClr val="000000"/>
              </a:solidFill>
              <a:latin typeface="Thorndale" pitchFamily="18"/>
              <a:ea typeface="Arial Unicode MS" pitchFamily="2"/>
              <a:cs typeface="Tahoma" pitchFamily="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312863" y="1027113"/>
            <a:ext cx="4933950" cy="3700462"/>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a:xfrm>
            <a:off x="1169640" y="5086800"/>
            <a:ext cx="5226480" cy="4107600"/>
          </a:xfrm>
        </p:spPr>
        <p:txBody>
          <a:bodyPr>
            <a:spAutoFit/>
          </a:bodyPr>
          <a:lstStyle/>
          <a:p>
            <a:pPr algn="ctr"/>
            <a:endParaRPr lang="ru-RU" sz="2400" b="0" i="0" u="none" strike="noStrike" kern="1200" dirty="0" smtClean="0">
              <a:ln>
                <a:noFill/>
              </a:ln>
              <a:latin typeface="Arial" pitchFamily="18"/>
              <a:ea typeface="Microsoft YaHei" pitchFamily="2"/>
              <a:cs typeface="Mangal" pitchFamily="2"/>
            </a:endParaRPr>
          </a:p>
          <a:p>
            <a:pPr algn="ctr"/>
            <a:r>
              <a:rPr lang="ru-RU" sz="2400" b="0" i="0" u="none" strike="noStrike" kern="1200" dirty="0" smtClean="0">
                <a:ln>
                  <a:noFill/>
                </a:ln>
                <a:latin typeface="Arial" pitchFamily="18"/>
                <a:ea typeface="Microsoft YaHei" pitchFamily="2"/>
                <a:cs typeface="Mangal" pitchFamily="2"/>
              </a:rPr>
              <a:t>Под его командованием освобождены болгарские города Велико Тырново, София и Пловдив.</a:t>
            </a:r>
          </a:p>
          <a:p>
            <a:pPr algn="just"/>
            <a:endParaRPr lang="ru-RU" sz="2800" dirty="0" smtClean="0">
              <a:solidFill>
                <a:srgbClr val="000000"/>
              </a:solidFill>
              <a:latin typeface="Thorndale" pitchFamily="18"/>
              <a:ea typeface="Arial Unicode MS" pitchFamily="2"/>
              <a:cs typeface="Tahoma" pitchFamily="2"/>
            </a:endParaRPr>
          </a:p>
          <a:p>
            <a:endParaRPr lang="ru-RU" sz="2400" dirty="0">
              <a:solidFill>
                <a:srgbClr val="000000"/>
              </a:solidFill>
              <a:latin typeface="Thorndale" pitchFamily="18"/>
              <a:ea typeface="Arial Unicode MS" pitchFamily="2"/>
              <a:cs typeface="Tahoma" pitchFamily="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Многие годы его жизни были связаны с Тверским краем, где под Тверью с 1820-х годов находилось родовое дворянское имение Гурко "Сахарово".</a:t>
            </a:r>
          </a:p>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В 1894 г. вышел в отставку и проживал в имении Сахарово. Похоронен с воинскими почестями в фамильном склепе 1901 году. </a:t>
            </a:r>
          </a:p>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В 1983 в Сахарове установлен памятник фельдмаршалу. </a:t>
            </a:r>
            <a:endParaRPr lang="ru-RU" dirty="0" smtClean="0"/>
          </a:p>
          <a:p>
            <a:endParaRPr lang="ru-RU" dirty="0"/>
          </a:p>
        </p:txBody>
      </p:sp>
      <p:sp>
        <p:nvSpPr>
          <p:cNvPr id="4" name="Номер слайда 3"/>
          <p:cNvSpPr>
            <a:spLocks noGrp="1"/>
          </p:cNvSpPr>
          <p:nvPr>
            <p:ph type="sldNum" sz="quarter" idx="10"/>
          </p:nvPr>
        </p:nvSpPr>
        <p:spPr/>
        <p:txBody>
          <a:bodyPr/>
          <a:lstStyle/>
          <a:p>
            <a:pPr lvl="0"/>
            <a:fld id="{AD86D4F3-B56A-4B00-934F-5FAE93220350}" type="slidenum">
              <a:rPr lang="ru-RU" smtClean="0"/>
              <a:pPr lvl="0"/>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06488" y="812800"/>
            <a:ext cx="5345112" cy="4008438"/>
          </a:xfrm>
        </p:spPr>
      </p:sp>
      <p:sp>
        <p:nvSpPr>
          <p:cNvPr id="3" name="Заметки 2"/>
          <p:cNvSpPr>
            <a:spLocks noGrp="1"/>
          </p:cNvSpPr>
          <p:nvPr>
            <p:ph type="body" idx="1"/>
          </p:nvPr>
        </p:nvSpPr>
        <p:spPr/>
        <p:txBody>
          <a:bodyPr>
            <a:normAutofit/>
          </a:bodyPr>
          <a:lstStyle/>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В Сахарово до настоящего времени сохранилась родовая церковь-усыпальница (Иосифа</a:t>
            </a:r>
            <a:r>
              <a:rPr lang="ru-RU" sz="2000" b="0" i="0" u="none" strike="noStrike" kern="1200" baseline="0" dirty="0" smtClean="0">
                <a:ln>
                  <a:noFill/>
                </a:ln>
                <a:latin typeface="Arial" pitchFamily="18"/>
                <a:ea typeface="Microsoft YaHei" pitchFamily="2"/>
                <a:cs typeface="Mangal" pitchFamily="2"/>
              </a:rPr>
              <a:t> </a:t>
            </a:r>
            <a:r>
              <a:rPr lang="ru-RU" sz="2000" b="0" i="0" u="none" strike="noStrike" kern="1200" dirty="0" smtClean="0">
                <a:ln>
                  <a:noFill/>
                </a:ln>
                <a:latin typeface="Arial" pitchFamily="18"/>
                <a:ea typeface="Microsoft YaHei" pitchFamily="2"/>
                <a:cs typeface="Mangal" pitchFamily="2"/>
              </a:rPr>
              <a:t>Волоцкого, пост. 1902), водонапорная башня и большой старинный парк. Самая известная из сохранившихся построек Сахарова - церковь-усыпальница, расположенная северо-восточнее бывшего хозяйственного двора. Строилась она в 1895-1898 гг., возможно, по проекту Л.Н. Бенуа. </a:t>
            </a:r>
          </a:p>
          <a:p>
            <a:endParaRPr lang="ru-RU" dirty="0"/>
          </a:p>
        </p:txBody>
      </p:sp>
      <p:sp>
        <p:nvSpPr>
          <p:cNvPr id="4" name="Номер слайда 3"/>
          <p:cNvSpPr>
            <a:spLocks noGrp="1"/>
          </p:cNvSpPr>
          <p:nvPr>
            <p:ph type="sldNum" sz="quarter" idx="10"/>
          </p:nvPr>
        </p:nvSpPr>
        <p:spPr/>
        <p:txBody>
          <a:bodyPr/>
          <a:lstStyle/>
          <a:p>
            <a:pPr lvl="0"/>
            <a:fld id="{AD86D4F3-B56A-4B00-934F-5FAE93220350}" type="slidenum">
              <a:rPr lang="ru-RU" smtClean="0"/>
              <a:pPr lvl="0"/>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06488" y="812800"/>
            <a:ext cx="5345112" cy="4008438"/>
          </a:xfrm>
        </p:spPr>
      </p:sp>
      <p:sp>
        <p:nvSpPr>
          <p:cNvPr id="3" name="Заметки 2"/>
          <p:cNvSpPr>
            <a:spLocks noGrp="1"/>
          </p:cNvSpPr>
          <p:nvPr>
            <p:ph type="body" idx="1"/>
          </p:nvPr>
        </p:nvSpPr>
        <p:spPr/>
        <p:txBody>
          <a:bodyPr>
            <a:normAutofit/>
          </a:bodyPr>
          <a:lstStyle/>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Первоначально в ней собирались разместить домашний музей ("картинный дом"). Наверно, поэтому кирпичное оштукатуренное здание на белокаменном цоколе скорее напоминает парковый павильон или оранжерею. После смерти И.В. Гурко его вдова Мария Андреевна решила устроить в восточной части здания церковь Иосифа Волоцкого. </a:t>
            </a:r>
          </a:p>
          <a:p>
            <a:endParaRPr lang="ru-RU" sz="2400" dirty="0" smtClean="0">
              <a:solidFill>
                <a:srgbClr val="000000"/>
              </a:solidFill>
              <a:latin typeface="Thorndale" pitchFamily="18"/>
              <a:ea typeface="Arial Unicode MS" pitchFamily="2"/>
              <a:cs typeface="Tahoma" pitchFamily="2"/>
            </a:endParaRPr>
          </a:p>
          <a:p>
            <a:endParaRPr lang="ru-RU" dirty="0"/>
          </a:p>
        </p:txBody>
      </p:sp>
      <p:sp>
        <p:nvSpPr>
          <p:cNvPr id="4" name="Номер слайда 3"/>
          <p:cNvSpPr>
            <a:spLocks noGrp="1"/>
          </p:cNvSpPr>
          <p:nvPr>
            <p:ph type="sldNum" sz="quarter" idx="10"/>
          </p:nvPr>
        </p:nvSpPr>
        <p:spPr/>
        <p:txBody>
          <a:bodyPr/>
          <a:lstStyle/>
          <a:p>
            <a:pPr lvl="0"/>
            <a:fld id="{AD86D4F3-B56A-4B00-934F-5FAE93220350}" type="slidenum">
              <a:rPr lang="ru-RU" smtClean="0"/>
              <a:pPr lvl="0"/>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312863" y="1027113"/>
            <a:ext cx="4933950" cy="3700462"/>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a:xfrm>
            <a:off x="1169640" y="5086800"/>
            <a:ext cx="5226480" cy="4107600"/>
          </a:xfrm>
        </p:spPr>
        <p:txBody>
          <a:bodyPr>
            <a:spAutoFit/>
          </a:bodyPr>
          <a:lstStyle/>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Церковь была освящена в 1902 году, сам генерал Гурко похоронен в склепе - родовой усыпальнице под полом церкви. В другой половине здания размещался музей имени И.В. Гурко.</a:t>
            </a:r>
          </a:p>
          <a:p>
            <a:endParaRPr lang="ru-RU" sz="2400" dirty="0">
              <a:solidFill>
                <a:srgbClr val="000000"/>
              </a:solidFill>
              <a:latin typeface="Thorndale" pitchFamily="18"/>
              <a:ea typeface="Arial Unicode MS" pitchFamily="2"/>
              <a:cs typeface="Tahoma" pitchFamily="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312863" y="1027113"/>
            <a:ext cx="4933950" cy="3700462"/>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a:xfrm>
            <a:off x="1169640" y="5086800"/>
            <a:ext cx="5226480" cy="4107600"/>
          </a:xfrm>
        </p:spPr>
        <p:txBody>
          <a:bodyPr>
            <a:spAutoFit/>
          </a:bodyPr>
          <a:lstStyle/>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Бесконечные аллеи уводят в парк, заросший и таинственный. </a:t>
            </a:r>
          </a:p>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Старые деревья ещё помнят старого хозяина усадьбы, героя русско-турецкой войны генерала Гурко.</a:t>
            </a:r>
          </a:p>
          <a:p>
            <a:endParaRPr lang="ru-RU" sz="2400" dirty="0">
              <a:solidFill>
                <a:srgbClr val="000000"/>
              </a:solidFill>
              <a:latin typeface="Thorndale" pitchFamily="18"/>
              <a:ea typeface="Arial Unicode MS" pitchFamily="2"/>
              <a:cs typeface="Tahoma" pitchFamily="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312863" y="1027113"/>
            <a:ext cx="4933950" cy="3700462"/>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a:xfrm>
            <a:off x="1169640" y="5086800"/>
            <a:ext cx="5226480" cy="4107600"/>
          </a:xfrm>
        </p:spPr>
        <p:txBody>
          <a:bodyPr>
            <a:spAutoFit/>
          </a:bodyPr>
          <a:lstStyle/>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Водонапорная башня, построенная при последнем владельце Сахарова, пример архитектуры эклектики романтического направления. </a:t>
            </a:r>
          </a:p>
          <a:p>
            <a:pPr marL="216000" marR="0" indent="-216000" algn="ctr" defTabSz="914400" rtl="0" eaLnBrk="1" fontAlgn="auto" latinLnBrk="0" hangingPunct="0">
              <a:lnSpc>
                <a:spcPct val="100000"/>
              </a:lnSpc>
              <a:spcBef>
                <a:spcPts val="0"/>
              </a:spcBef>
              <a:spcAft>
                <a:spcPts val="0"/>
              </a:spcAft>
              <a:buClrTx/>
              <a:buSzTx/>
              <a:buFontTx/>
              <a:buNone/>
              <a:tabLst/>
              <a:defRPr/>
            </a:pPr>
            <a:endParaRPr lang="ru-RU" sz="2000" b="0" i="0" u="none" strike="noStrike" kern="1200" dirty="0" smtClean="0">
              <a:ln>
                <a:noFill/>
              </a:ln>
              <a:latin typeface="Arial" pitchFamily="18"/>
              <a:ea typeface="Microsoft YaHei" pitchFamily="2"/>
              <a:cs typeface="Mangal" pitchFamily="2"/>
            </a:endParaRPr>
          </a:p>
          <a:p>
            <a:endParaRPr lang="ru-RU" sz="2400" dirty="0">
              <a:solidFill>
                <a:srgbClr val="000000"/>
              </a:solidFill>
              <a:latin typeface="Thorndale" pitchFamily="18"/>
              <a:ea typeface="Arial Unicode MS" pitchFamily="2"/>
              <a:cs typeface="Tahoma" pitchFamily="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312863" y="1027113"/>
            <a:ext cx="4933950" cy="3700462"/>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a:xfrm>
            <a:off x="1169640" y="5086800"/>
            <a:ext cx="5226480" cy="4107600"/>
          </a:xfrm>
        </p:spPr>
        <p:txBody>
          <a:bodyPr>
            <a:spAutoFit/>
          </a:bodyPr>
          <a:lstStyle/>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Узкие стрельчатые окна украшают три восьмигранных яруса башни. </a:t>
            </a:r>
          </a:p>
          <a:p>
            <a:pPr marL="216000" marR="0" indent="-216000" algn="ctr" defTabSz="914400" rtl="0" eaLnBrk="1" fontAlgn="auto" latinLnBrk="0" hangingPunct="0">
              <a:lnSpc>
                <a:spcPct val="100000"/>
              </a:lnSpc>
              <a:spcBef>
                <a:spcPts val="0"/>
              </a:spcBef>
              <a:spcAft>
                <a:spcPts val="0"/>
              </a:spcAft>
              <a:buClrTx/>
              <a:buSzTx/>
              <a:buFontTx/>
              <a:buNone/>
              <a:tabLst/>
              <a:defRPr/>
            </a:pPr>
            <a:r>
              <a:rPr lang="ru-RU" sz="2000" b="0" i="0" u="none" strike="noStrike" kern="1200" dirty="0" smtClean="0">
                <a:ln>
                  <a:noFill/>
                </a:ln>
                <a:latin typeface="Arial" pitchFamily="18"/>
                <a:ea typeface="Microsoft YaHei" pitchFamily="2"/>
                <a:cs typeface="Mangal" pitchFamily="2"/>
              </a:rPr>
              <a:t>Балкон верхнего яруса опирается на изящные кронштейны, над окнами - щипцовая кровля.</a:t>
            </a:r>
          </a:p>
          <a:p>
            <a:endParaRPr lang="ru-RU" sz="2400" dirty="0">
              <a:solidFill>
                <a:srgbClr val="000000"/>
              </a:solidFill>
              <a:latin typeface="Thorndale" pitchFamily="18"/>
              <a:ea typeface="Arial Unicode MS" pitchFamily="2"/>
              <a:cs typeface="Tahoma" pitchFamily="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D81F9EAD-D5A3-4C76-83DA-8E1EFDB06954}" type="slidenum">
              <a:rPr/>
              <a:pPr lvl="0"/>
              <a:t>‹#›</a:t>
            </a:fld>
            <a:endParaRPr lang="ru-RU"/>
          </a:p>
        </p:txBody>
      </p:sp>
    </p:spTree>
    <p:extLst>
      <p:ext uri="{BB962C8B-B14F-4D97-AF65-F5344CB8AC3E}">
        <p14:creationId xmlns="" xmlns:p14="http://schemas.microsoft.com/office/powerpoint/2010/main" val="329662303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0DFDE5C3-FC7B-4172-B055-C742C336D754}" type="slidenum">
              <a:rPr/>
              <a:pPr lvl="0"/>
              <a:t>‹#›</a:t>
            </a:fld>
            <a:endParaRPr lang="ru-RU"/>
          </a:p>
        </p:txBody>
      </p:sp>
    </p:spTree>
    <p:extLst>
      <p:ext uri="{BB962C8B-B14F-4D97-AF65-F5344CB8AC3E}">
        <p14:creationId xmlns="" xmlns:p14="http://schemas.microsoft.com/office/powerpoint/2010/main" val="50003930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308850" y="301625"/>
            <a:ext cx="2266950" cy="64563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03238" y="301625"/>
            <a:ext cx="6653212" cy="64563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10418A4C-B0B1-4DC4-B938-92956AA1CABE}" type="slidenum">
              <a:rPr/>
              <a:pPr lvl="0"/>
              <a:t>‹#›</a:t>
            </a:fld>
            <a:endParaRPr lang="ru-RU"/>
          </a:p>
        </p:txBody>
      </p:sp>
    </p:spTree>
    <p:extLst>
      <p:ext uri="{BB962C8B-B14F-4D97-AF65-F5344CB8AC3E}">
        <p14:creationId xmlns="" xmlns:p14="http://schemas.microsoft.com/office/powerpoint/2010/main" val="275025906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Tree>
    <p:extLst>
      <p:ext uri="{BB962C8B-B14F-4D97-AF65-F5344CB8AC3E}">
        <p14:creationId xmlns="" xmlns:p14="http://schemas.microsoft.com/office/powerpoint/2010/main" val="182459657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 xmlns:p14="http://schemas.microsoft.com/office/powerpoint/2010/main" val="267595325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Tree>
    <p:extLst>
      <p:ext uri="{BB962C8B-B14F-4D97-AF65-F5344CB8AC3E}">
        <p14:creationId xmlns="" xmlns:p14="http://schemas.microsoft.com/office/powerpoint/2010/main" val="42447038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741363" y="1963738"/>
            <a:ext cx="4310062" cy="4937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203825" y="1963738"/>
            <a:ext cx="4310063" cy="4937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 xmlns:p14="http://schemas.microsoft.com/office/powerpoint/2010/main" val="233120321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 xmlns:p14="http://schemas.microsoft.com/office/powerpoint/2010/main" val="276528887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 xmlns:p14="http://schemas.microsoft.com/office/powerpoint/2010/main" val="418050697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44552585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 xmlns:p14="http://schemas.microsoft.com/office/powerpoint/2010/main" val="159699415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86211794-3624-4E91-BB95-FD161DE509B5}" type="slidenum">
              <a:rPr/>
              <a:pPr lvl="0"/>
              <a:t>‹#›</a:t>
            </a:fld>
            <a:endParaRPr lang="ru-RU"/>
          </a:p>
        </p:txBody>
      </p:sp>
    </p:spTree>
    <p:extLst>
      <p:ext uri="{BB962C8B-B14F-4D97-AF65-F5344CB8AC3E}">
        <p14:creationId xmlns="" xmlns:p14="http://schemas.microsoft.com/office/powerpoint/2010/main" val="386964971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 xmlns:p14="http://schemas.microsoft.com/office/powerpoint/2010/main" val="38885449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 xmlns:p14="http://schemas.microsoft.com/office/powerpoint/2010/main" val="5826551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321550" y="282575"/>
            <a:ext cx="2192338" cy="66182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41363" y="282575"/>
            <a:ext cx="6427787" cy="66182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 xmlns:p14="http://schemas.microsoft.com/office/powerpoint/2010/main" val="236256678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701A82D2-27CC-4071-A99B-6C8474CA3584}" type="slidenum">
              <a:rPr/>
              <a:pPr lvl="0"/>
              <a:t>‹#›</a:t>
            </a:fld>
            <a:endParaRPr lang="ru-RU"/>
          </a:p>
        </p:txBody>
      </p:sp>
    </p:spTree>
    <p:extLst>
      <p:ext uri="{BB962C8B-B14F-4D97-AF65-F5344CB8AC3E}">
        <p14:creationId xmlns="" xmlns:p14="http://schemas.microsoft.com/office/powerpoint/2010/main" val="199081443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03238" y="1768475"/>
            <a:ext cx="4459287" cy="4989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114925" y="1768475"/>
            <a:ext cx="4460875" cy="4989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lvl="0"/>
            <a:endParaRPr lang="ru-RU"/>
          </a:p>
        </p:txBody>
      </p:sp>
      <p:sp>
        <p:nvSpPr>
          <p:cNvPr id="6" name="Нижний колонтитул 5"/>
          <p:cNvSpPr>
            <a:spLocks noGrp="1"/>
          </p:cNvSpPr>
          <p:nvPr>
            <p:ph type="ftr" sz="quarter" idx="11"/>
          </p:nvPr>
        </p:nvSpPr>
        <p:spPr/>
        <p:txBody>
          <a:bodyPr/>
          <a:lstStyle/>
          <a:p>
            <a:pPr lvl="0"/>
            <a:endParaRPr lang="ru-RU"/>
          </a:p>
        </p:txBody>
      </p:sp>
      <p:sp>
        <p:nvSpPr>
          <p:cNvPr id="7" name="Номер слайда 6"/>
          <p:cNvSpPr>
            <a:spLocks noGrp="1"/>
          </p:cNvSpPr>
          <p:nvPr>
            <p:ph type="sldNum" sz="quarter" idx="12"/>
          </p:nvPr>
        </p:nvSpPr>
        <p:spPr/>
        <p:txBody>
          <a:bodyPr/>
          <a:lstStyle/>
          <a:p>
            <a:pPr lvl="0"/>
            <a:fld id="{AE934525-64E9-4B4B-9DF4-24FB3FC5EE0B}" type="slidenum">
              <a:rPr/>
              <a:pPr lvl="0"/>
              <a:t>‹#›</a:t>
            </a:fld>
            <a:endParaRPr lang="ru-RU"/>
          </a:p>
        </p:txBody>
      </p:sp>
    </p:spTree>
    <p:extLst>
      <p:ext uri="{BB962C8B-B14F-4D97-AF65-F5344CB8AC3E}">
        <p14:creationId xmlns="" xmlns:p14="http://schemas.microsoft.com/office/powerpoint/2010/main" val="293620432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lvl="0"/>
            <a:endParaRPr lang="ru-RU"/>
          </a:p>
        </p:txBody>
      </p:sp>
      <p:sp>
        <p:nvSpPr>
          <p:cNvPr id="8" name="Нижний колонтитул 7"/>
          <p:cNvSpPr>
            <a:spLocks noGrp="1"/>
          </p:cNvSpPr>
          <p:nvPr>
            <p:ph type="ftr" sz="quarter" idx="11"/>
          </p:nvPr>
        </p:nvSpPr>
        <p:spPr/>
        <p:txBody>
          <a:bodyPr/>
          <a:lstStyle/>
          <a:p>
            <a:pPr lvl="0"/>
            <a:endParaRPr lang="ru-RU"/>
          </a:p>
        </p:txBody>
      </p:sp>
      <p:sp>
        <p:nvSpPr>
          <p:cNvPr id="9" name="Номер слайда 8"/>
          <p:cNvSpPr>
            <a:spLocks noGrp="1"/>
          </p:cNvSpPr>
          <p:nvPr>
            <p:ph type="sldNum" sz="quarter" idx="12"/>
          </p:nvPr>
        </p:nvSpPr>
        <p:spPr/>
        <p:txBody>
          <a:bodyPr/>
          <a:lstStyle/>
          <a:p>
            <a:pPr lvl="0"/>
            <a:fld id="{91D16B0F-4A8C-4818-862E-E9EAE81A0DEF}" type="slidenum">
              <a:rPr/>
              <a:pPr lvl="0"/>
              <a:t>‹#›</a:t>
            </a:fld>
            <a:endParaRPr lang="ru-RU"/>
          </a:p>
        </p:txBody>
      </p:sp>
    </p:spTree>
    <p:extLst>
      <p:ext uri="{BB962C8B-B14F-4D97-AF65-F5344CB8AC3E}">
        <p14:creationId xmlns="" xmlns:p14="http://schemas.microsoft.com/office/powerpoint/2010/main" val="407323554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lvl="0"/>
            <a:endParaRPr lang="ru-RU"/>
          </a:p>
        </p:txBody>
      </p:sp>
      <p:sp>
        <p:nvSpPr>
          <p:cNvPr id="4" name="Нижний колонтитул 3"/>
          <p:cNvSpPr>
            <a:spLocks noGrp="1"/>
          </p:cNvSpPr>
          <p:nvPr>
            <p:ph type="ftr" sz="quarter" idx="11"/>
          </p:nvPr>
        </p:nvSpPr>
        <p:spPr/>
        <p:txBody>
          <a:bodyPr/>
          <a:lstStyle/>
          <a:p>
            <a:pPr lvl="0"/>
            <a:endParaRPr lang="ru-RU"/>
          </a:p>
        </p:txBody>
      </p:sp>
      <p:sp>
        <p:nvSpPr>
          <p:cNvPr id="5" name="Номер слайда 4"/>
          <p:cNvSpPr>
            <a:spLocks noGrp="1"/>
          </p:cNvSpPr>
          <p:nvPr>
            <p:ph type="sldNum" sz="quarter" idx="12"/>
          </p:nvPr>
        </p:nvSpPr>
        <p:spPr/>
        <p:txBody>
          <a:bodyPr/>
          <a:lstStyle/>
          <a:p>
            <a:pPr lvl="0"/>
            <a:fld id="{3469DE6D-1A47-4E99-BBD6-E2040C36C5A4}" type="slidenum">
              <a:rPr/>
              <a:pPr lvl="0"/>
              <a:t>‹#›</a:t>
            </a:fld>
            <a:endParaRPr lang="ru-RU"/>
          </a:p>
        </p:txBody>
      </p:sp>
    </p:spTree>
    <p:extLst>
      <p:ext uri="{BB962C8B-B14F-4D97-AF65-F5344CB8AC3E}">
        <p14:creationId xmlns="" xmlns:p14="http://schemas.microsoft.com/office/powerpoint/2010/main" val="394327412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lvl="0"/>
            <a:endParaRPr lang="ru-RU"/>
          </a:p>
        </p:txBody>
      </p:sp>
      <p:sp>
        <p:nvSpPr>
          <p:cNvPr id="3" name="Нижний колонтитул 2"/>
          <p:cNvSpPr>
            <a:spLocks noGrp="1"/>
          </p:cNvSpPr>
          <p:nvPr>
            <p:ph type="ftr" sz="quarter" idx="11"/>
          </p:nvPr>
        </p:nvSpPr>
        <p:spPr/>
        <p:txBody>
          <a:bodyPr/>
          <a:lstStyle/>
          <a:p>
            <a:pPr lvl="0"/>
            <a:endParaRPr lang="ru-RU"/>
          </a:p>
        </p:txBody>
      </p:sp>
      <p:sp>
        <p:nvSpPr>
          <p:cNvPr id="4" name="Номер слайда 3"/>
          <p:cNvSpPr>
            <a:spLocks noGrp="1"/>
          </p:cNvSpPr>
          <p:nvPr>
            <p:ph type="sldNum" sz="quarter" idx="12"/>
          </p:nvPr>
        </p:nvSpPr>
        <p:spPr/>
        <p:txBody>
          <a:bodyPr/>
          <a:lstStyle/>
          <a:p>
            <a:pPr lvl="0"/>
            <a:fld id="{362243F0-0A5E-4AA4-AD71-052842F2B2F8}" type="slidenum">
              <a:rPr/>
              <a:pPr lvl="0"/>
              <a:t>‹#›</a:t>
            </a:fld>
            <a:endParaRPr lang="ru-RU"/>
          </a:p>
        </p:txBody>
      </p:sp>
    </p:spTree>
    <p:extLst>
      <p:ext uri="{BB962C8B-B14F-4D97-AF65-F5344CB8AC3E}">
        <p14:creationId xmlns="" xmlns:p14="http://schemas.microsoft.com/office/powerpoint/2010/main" val="296282802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lvl="0"/>
            <a:endParaRPr lang="ru-RU"/>
          </a:p>
        </p:txBody>
      </p:sp>
      <p:sp>
        <p:nvSpPr>
          <p:cNvPr id="6" name="Нижний колонтитул 5"/>
          <p:cNvSpPr>
            <a:spLocks noGrp="1"/>
          </p:cNvSpPr>
          <p:nvPr>
            <p:ph type="ftr" sz="quarter" idx="11"/>
          </p:nvPr>
        </p:nvSpPr>
        <p:spPr/>
        <p:txBody>
          <a:bodyPr/>
          <a:lstStyle/>
          <a:p>
            <a:pPr lvl="0"/>
            <a:endParaRPr lang="ru-RU"/>
          </a:p>
        </p:txBody>
      </p:sp>
      <p:sp>
        <p:nvSpPr>
          <p:cNvPr id="7" name="Номер слайда 6"/>
          <p:cNvSpPr>
            <a:spLocks noGrp="1"/>
          </p:cNvSpPr>
          <p:nvPr>
            <p:ph type="sldNum" sz="quarter" idx="12"/>
          </p:nvPr>
        </p:nvSpPr>
        <p:spPr/>
        <p:txBody>
          <a:bodyPr/>
          <a:lstStyle/>
          <a:p>
            <a:pPr lvl="0"/>
            <a:fld id="{25ACCD68-F8D6-42FC-8F8F-C325CA502BB7}" type="slidenum">
              <a:rPr/>
              <a:pPr lvl="0"/>
              <a:t>‹#›</a:t>
            </a:fld>
            <a:endParaRPr lang="ru-RU"/>
          </a:p>
        </p:txBody>
      </p:sp>
    </p:spTree>
    <p:extLst>
      <p:ext uri="{BB962C8B-B14F-4D97-AF65-F5344CB8AC3E}">
        <p14:creationId xmlns="" xmlns:p14="http://schemas.microsoft.com/office/powerpoint/2010/main" val="28861988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lvl="0"/>
            <a:endParaRPr lang="ru-RU"/>
          </a:p>
        </p:txBody>
      </p:sp>
      <p:sp>
        <p:nvSpPr>
          <p:cNvPr id="6" name="Нижний колонтитул 5"/>
          <p:cNvSpPr>
            <a:spLocks noGrp="1"/>
          </p:cNvSpPr>
          <p:nvPr>
            <p:ph type="ftr" sz="quarter" idx="11"/>
          </p:nvPr>
        </p:nvSpPr>
        <p:spPr/>
        <p:txBody>
          <a:bodyPr/>
          <a:lstStyle/>
          <a:p>
            <a:pPr lvl="0"/>
            <a:endParaRPr lang="ru-RU"/>
          </a:p>
        </p:txBody>
      </p:sp>
      <p:sp>
        <p:nvSpPr>
          <p:cNvPr id="7" name="Номер слайда 6"/>
          <p:cNvSpPr>
            <a:spLocks noGrp="1"/>
          </p:cNvSpPr>
          <p:nvPr>
            <p:ph type="sldNum" sz="quarter" idx="12"/>
          </p:nvPr>
        </p:nvSpPr>
        <p:spPr/>
        <p:txBody>
          <a:bodyPr/>
          <a:lstStyle/>
          <a:p>
            <a:pPr lvl="0"/>
            <a:fld id="{093D8F43-57E0-43B8-9F18-CF05DB2CAB43}" type="slidenum">
              <a:rPr/>
              <a:pPr lvl="0"/>
              <a:t>‹#›</a:t>
            </a:fld>
            <a:endParaRPr lang="ru-RU"/>
          </a:p>
        </p:txBody>
      </p:sp>
    </p:spTree>
    <p:extLst>
      <p:ext uri="{BB962C8B-B14F-4D97-AF65-F5344CB8AC3E}">
        <p14:creationId xmlns="" xmlns:p14="http://schemas.microsoft.com/office/powerpoint/2010/main" val="43522388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p:cNvSpPr txBox="1">
            <a:spLocks noGrp="1"/>
          </p:cNvSpPr>
          <p:nvPr>
            <p:ph type="title"/>
          </p:nvPr>
        </p:nvSpPr>
        <p:spPr>
          <a:xfrm>
            <a:off x="503999" y="301320"/>
            <a:ext cx="9071640" cy="1262160"/>
          </a:xfrm>
          <a:prstGeom prst="rect">
            <a:avLst/>
          </a:prstGeom>
          <a:noFill/>
          <a:ln>
            <a:noFill/>
          </a:ln>
        </p:spPr>
        <p:txBody>
          <a:bodyPr lIns="0" tIns="0" rIns="0" bIns="0"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ru-RU"/>
          </a:p>
        </p:txBody>
      </p:sp>
      <p:sp>
        <p:nvSpPr>
          <p:cNvPr id="3" name="Текст 2"/>
          <p:cNvSpPr txBox="1">
            <a:spLocks noGrp="1"/>
          </p:cNvSpPr>
          <p:nvPr>
            <p:ph type="body" idx="1"/>
          </p:nvPr>
        </p:nvSpPr>
        <p:spPr>
          <a:xfrm>
            <a:off x="503999" y="1769040"/>
            <a:ext cx="9071640" cy="4989240"/>
          </a:xfrm>
          <a:prstGeom prst="rect">
            <a:avLst/>
          </a:prstGeom>
          <a:noFill/>
          <a:ln>
            <a:noFill/>
          </a:ln>
        </p:spPr>
        <p:txBody>
          <a:bodyPr lIns="0" tIns="0" rIns="0" bIns="0"/>
          <a:lstStyle>
            <a:defPPr marL="432000" marR="0" lvl="0" indent="-324000">
              <a:spcBef>
                <a:spcPts val="0"/>
              </a:spcBef>
              <a:spcAft>
                <a:spcPts val="1414"/>
              </a:spcAft>
              <a:buSzPct val="45000"/>
              <a:buFont typeface="StarSymbol"/>
              <a:buNone/>
              <a:defRPr lang="ru-RU" sz="3200" b="0" i="0" u="none" strike="noStrike" kern="1200">
                <a:ln>
                  <a:noFill/>
                </a:ln>
                <a:latin typeface="Arial" pitchFamily="18"/>
                <a:ea typeface="Microsoft YaHei" pitchFamily="2"/>
                <a:cs typeface="Mangal" pitchFamily="2"/>
              </a:defRPr>
            </a:defPPr>
            <a:lvl1pPr marL="432000" marR="0" lvl="0" indent="-324000">
              <a:spcBef>
                <a:spcPts val="0"/>
              </a:spcBef>
              <a:spcAft>
                <a:spcPts val="1414"/>
              </a:spcAft>
              <a:buSzPct val="45000"/>
              <a:buFont typeface="StarSymbol"/>
              <a:buChar char="●"/>
              <a:defRPr lang="ru-RU" sz="3200" b="0" i="0" u="none" strike="noStrike" kern="1200">
                <a:ln>
                  <a:noFill/>
                </a:ln>
                <a:latin typeface="Arial" pitchFamily="18"/>
                <a:ea typeface="Microsoft YaHei" pitchFamily="2"/>
                <a:cs typeface="Mangal" pitchFamily="2"/>
              </a:defRPr>
            </a:lvl1pPr>
            <a:lvl2pPr marL="864000" marR="0" lvl="1" indent="-324000">
              <a:spcBef>
                <a:spcPts val="0"/>
              </a:spcBef>
              <a:spcAft>
                <a:spcPts val="1134"/>
              </a:spcAft>
              <a:buSzPct val="75000"/>
              <a:buFont typeface="StarSymbol"/>
              <a:buChar char="–"/>
              <a:defRPr lang="ru-RU" sz="2800" b="0" i="0" u="none" strike="noStrike" kern="1200">
                <a:ln>
                  <a:noFill/>
                </a:ln>
                <a:latin typeface="Arial" pitchFamily="18"/>
                <a:ea typeface="Microsoft YaHei" pitchFamily="2"/>
                <a:cs typeface="Mangal" pitchFamily="2"/>
              </a:defRPr>
            </a:lvl2pPr>
            <a:lvl3pPr marL="1295999" marR="0" lvl="2" indent="-288000">
              <a:spcBef>
                <a:spcPts val="0"/>
              </a:spcBef>
              <a:spcAft>
                <a:spcPts val="850"/>
              </a:spcAft>
              <a:buSzPct val="45000"/>
              <a:buFont typeface="StarSymbol"/>
              <a:buChar char="●"/>
              <a:defRPr lang="ru-RU" sz="2400" b="0" i="0" u="none" strike="noStrike" kern="1200">
                <a:ln>
                  <a:noFill/>
                </a:ln>
                <a:latin typeface="Arial" pitchFamily="18"/>
                <a:ea typeface="Microsoft YaHei" pitchFamily="2"/>
                <a:cs typeface="Mangal" pitchFamily="2"/>
              </a:defRPr>
            </a:lvl3pPr>
            <a:lvl4pPr marL="1728000" marR="0" lvl="3" indent="-216000">
              <a:spcBef>
                <a:spcPts val="0"/>
              </a:spcBef>
              <a:spcAft>
                <a:spcPts val="567"/>
              </a:spcAft>
              <a:buSzPct val="75000"/>
              <a:buFont typeface="StarSymbol"/>
              <a:buChar char="–"/>
              <a:defRPr lang="ru-RU" sz="2000" b="0" i="0" u="none" strike="noStrike" kern="1200">
                <a:ln>
                  <a:noFill/>
                </a:ln>
                <a:latin typeface="Arial" pitchFamily="18"/>
                <a:ea typeface="Microsoft YaHei" pitchFamily="2"/>
                <a:cs typeface="Mangal" pitchFamily="2"/>
              </a:defRPr>
            </a:lvl4pPr>
            <a:lvl5pPr marL="2160000" marR="0" lvl="4"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Mangal" pitchFamily="2"/>
              </a:defRPr>
            </a:lvl5pPr>
            <a:lvl6pPr marL="2592000" marR="0" lvl="5"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Mangal" pitchFamily="2"/>
              </a:defRPr>
            </a:lvl6pPr>
            <a:lvl7pPr marL="3024000" marR="0" lvl="6"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Mangal" pitchFamily="2"/>
              </a:defRPr>
            </a:lvl7pPr>
            <a:lvl8pPr marL="3456000" marR="0" lvl="7"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Mangal" pitchFamily="2"/>
              </a:defRPr>
            </a:lvl8pPr>
            <a:lvl9pPr marL="3887999" marR="0" lvl="8"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Mangal" pitchFamily="2"/>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txBox="1">
            <a:spLocks noGrp="1"/>
          </p:cNvSpPr>
          <p:nvPr>
            <p:ph type="dt" sz="half" idx="2"/>
          </p:nvPr>
        </p:nvSpPr>
        <p:spPr>
          <a:xfrm>
            <a:off x="503999" y="6887160"/>
            <a:ext cx="2348280" cy="521280"/>
          </a:xfrm>
          <a:prstGeom prst="rect">
            <a:avLst/>
          </a:prstGeom>
          <a:noFill/>
          <a:ln>
            <a:noFill/>
          </a:ln>
        </p:spPr>
        <p:txBody>
          <a:bodyPr lIns="0" tIns="0" rIns="0" bIns="0" anchorCtr="0"/>
          <a:lstStyle>
            <a:lvl1pPr lvl="0" rtl="0" hangingPunct="0">
              <a:buNone/>
              <a:tabLst/>
              <a:defRPr lang="ru-RU" sz="1400" kern="1200">
                <a:latin typeface="Times New Roman" pitchFamily="18"/>
                <a:ea typeface="Arial Unicode MS" pitchFamily="2"/>
                <a:cs typeface="Tahoma" pitchFamily="2"/>
              </a:defRPr>
            </a:lvl1pPr>
          </a:lstStyle>
          <a:p>
            <a:pPr lvl="0"/>
            <a:endParaRPr lang="ru-RU"/>
          </a:p>
        </p:txBody>
      </p:sp>
      <p:sp>
        <p:nvSpPr>
          <p:cNvPr id="5" name="Нижний колонтитул 4"/>
          <p:cNvSpPr txBox="1">
            <a:spLocks noGrp="1"/>
          </p:cNvSpPr>
          <p:nvPr>
            <p:ph type="ftr" sz="quarter" idx="3"/>
          </p:nvPr>
        </p:nvSpPr>
        <p:spPr>
          <a:xfrm>
            <a:off x="3447360" y="6887160"/>
            <a:ext cx="3195000" cy="521280"/>
          </a:xfrm>
          <a:prstGeom prst="rect">
            <a:avLst/>
          </a:prstGeom>
          <a:noFill/>
          <a:ln>
            <a:noFill/>
          </a:ln>
        </p:spPr>
        <p:txBody>
          <a:bodyPr lIns="0" tIns="0" rIns="0" bIns="0" anchorCtr="0"/>
          <a:lstStyle>
            <a:lvl1pPr lvl="0" algn="ctr" rtl="0" hangingPunct="0">
              <a:buNone/>
              <a:tabLst/>
              <a:defRPr lang="ru-RU" sz="1400" kern="1200">
                <a:latin typeface="Times New Roman" pitchFamily="18"/>
                <a:ea typeface="Arial Unicode MS" pitchFamily="2"/>
                <a:cs typeface="Tahoma" pitchFamily="2"/>
              </a:defRPr>
            </a:lvl1pPr>
          </a:lstStyle>
          <a:p>
            <a:pPr lvl="0"/>
            <a:endParaRPr lang="ru-RU"/>
          </a:p>
        </p:txBody>
      </p:sp>
      <p:sp>
        <p:nvSpPr>
          <p:cNvPr id="6" name="Номер слайда 5"/>
          <p:cNvSpPr txBox="1">
            <a:spLocks noGrp="1"/>
          </p:cNvSpPr>
          <p:nvPr>
            <p:ph type="sldNum" sz="quarter" idx="4"/>
          </p:nvPr>
        </p:nvSpPr>
        <p:spPr>
          <a:xfrm>
            <a:off x="7227360" y="6887160"/>
            <a:ext cx="2348280" cy="521280"/>
          </a:xfrm>
          <a:prstGeom prst="rect">
            <a:avLst/>
          </a:prstGeom>
          <a:noFill/>
          <a:ln>
            <a:noFill/>
          </a:ln>
        </p:spPr>
        <p:txBody>
          <a:bodyPr lIns="0" tIns="0" rIns="0" bIns="0" anchorCtr="0"/>
          <a:lstStyle>
            <a:lvl1pPr lvl="0" algn="r" rtl="0" hangingPunct="0">
              <a:buNone/>
              <a:tabLst/>
              <a:defRPr lang="ru-RU" sz="1400" kern="1200">
                <a:latin typeface="Times New Roman" pitchFamily="18"/>
                <a:ea typeface="Arial Unicode MS" pitchFamily="2"/>
                <a:cs typeface="Tahoma" pitchFamily="2"/>
              </a:defRPr>
            </a:lvl1pPr>
          </a:lstStyle>
          <a:p>
            <a:pPr lvl="0"/>
            <a:fld id="{8F6B228E-ABB0-4D05-9368-B66A688ACE4B}" type="slidenum">
              <a:rPr/>
              <a:pPr lvl="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slow" p14:dur="2000"/>
    </mc:Choice>
    <mc:Fallback>
      <p:transition spd="slow"/>
    </mc:Fallback>
  </mc:AlternateContent>
  <p:txStyles>
    <p:titleStyle>
      <a:lvl1pPr algn="ctr" rtl="0" hangingPunct="0">
        <a:tabLst/>
        <a:defRPr lang="ru-RU" sz="2400" b="0" i="0" u="none" strike="noStrike" kern="1200">
          <a:ln>
            <a:noFill/>
          </a:ln>
          <a:latin typeface="Arial" pitchFamily="18"/>
          <a:ea typeface="Microsoft YaHei" pitchFamily="2"/>
          <a:cs typeface="Mangal" pitchFamily="2"/>
        </a:defRPr>
      </a:lvl1pPr>
    </p:titleStyle>
    <p:bodyStyle>
      <a:lvl1pPr marL="0" marR="0" indent="0" rtl="0" hangingPunct="0">
        <a:spcBef>
          <a:spcPts val="0"/>
        </a:spcBef>
        <a:spcAft>
          <a:spcPts val="1414"/>
        </a:spcAft>
        <a:tabLst/>
        <a:defRPr lang="ru-RU" sz="3200" b="0" i="0" u="none" strike="noStrike" kern="1200">
          <a:ln>
            <a:noFill/>
          </a:ln>
          <a:latin typeface="Arial" pitchFamily="18"/>
          <a:ea typeface="Microsoft YaHei" pitchFamily="2"/>
          <a:cs typeface="Mangal" pitchFamily="2"/>
        </a:defRPr>
      </a:lvl1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2" name="Заголовок 1"/>
          <p:cNvSpPr txBox="1">
            <a:spLocks noGrp="1"/>
          </p:cNvSpPr>
          <p:nvPr>
            <p:ph type="title"/>
          </p:nvPr>
        </p:nvSpPr>
        <p:spPr>
          <a:xfrm>
            <a:off x="740879" y="282240"/>
            <a:ext cx="8608320" cy="1262520"/>
          </a:xfrm>
          <a:prstGeom prst="rect">
            <a:avLst/>
          </a:prstGeom>
          <a:noFill/>
          <a:ln>
            <a:noFill/>
          </a:ln>
        </p:spPr>
        <p:txBody>
          <a:bodyPr lIns="0" tIns="0" rIns="0" bIns="0" anchor="ct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endParaRPr lang="ru-RU"/>
          </a:p>
        </p:txBody>
      </p:sp>
      <p:sp>
        <p:nvSpPr>
          <p:cNvPr id="3" name="Текст 2"/>
          <p:cNvSpPr txBox="1">
            <a:spLocks noGrp="1"/>
          </p:cNvSpPr>
          <p:nvPr>
            <p:ph type="body" idx="1"/>
          </p:nvPr>
        </p:nvSpPr>
        <p:spPr>
          <a:xfrm>
            <a:off x="740879" y="1963080"/>
            <a:ext cx="8772840" cy="4937400"/>
          </a:xfrm>
          <a:prstGeom prst="rect">
            <a:avLst/>
          </a:prstGeom>
          <a:noFill/>
          <a:ln>
            <a:noFill/>
          </a:ln>
        </p:spPr>
        <p:txBody>
          <a:bodyPr lIns="0" tIns="0" rIns="0" bIns="0"/>
          <a:lstStyle>
            <a:defPPr marL="432000" marR="0" lvl="0" indent="-324000" algn="l">
              <a:spcBef>
                <a:spcPts val="0"/>
              </a:spcBef>
              <a:spcAft>
                <a:spcPts val="0"/>
              </a:spcAft>
              <a:buClr>
                <a:srgbClr val="E6E6E6"/>
              </a:buClr>
              <a:buSzPct val="45000"/>
              <a:buFont typeface="StarSymbol"/>
              <a:buNone/>
              <a:defRPr lang="ru-RU" sz="2400" b="0" i="0" u="none" strike="noStrike">
                <a:ln>
                  <a:noFill/>
                </a:ln>
                <a:solidFill>
                  <a:srgbClr val="E6E6E6"/>
                </a:solidFill>
                <a:latin typeface="Thorndale" pitchFamily="18"/>
                <a:ea typeface="Arial Unicode MS" pitchFamily="2"/>
                <a:cs typeface="Tahoma" pitchFamily="2"/>
              </a:defRPr>
            </a:defPPr>
            <a:lvl1pPr marL="432000" marR="0" lvl="0" indent="-324000" algn="l">
              <a:spcBef>
                <a:spcPts val="0"/>
              </a:spcBef>
              <a:spcAft>
                <a:spcPts val="0"/>
              </a:spcAft>
              <a:buClr>
                <a:srgbClr val="E6E6E6"/>
              </a:buClr>
              <a:buSzPct val="45000"/>
              <a:buFont typeface="StarSymbol"/>
              <a:buChar char="●"/>
              <a:defRPr lang="ru-RU" sz="2400" b="0" i="0" u="none" strike="noStrike">
                <a:ln>
                  <a:noFill/>
                </a:ln>
                <a:solidFill>
                  <a:srgbClr val="E6E6E6"/>
                </a:solidFill>
                <a:latin typeface="Thorndale" pitchFamily="18"/>
                <a:ea typeface="Arial Unicode MS" pitchFamily="2"/>
                <a:cs typeface="Tahoma" pitchFamily="2"/>
              </a:defRPr>
            </a:lvl1pPr>
            <a:lvl2pPr marL="864000" marR="0" lvl="1" indent="-288000" algn="l">
              <a:spcBef>
                <a:spcPts val="0"/>
              </a:spcBef>
              <a:spcAft>
                <a:spcPts val="0"/>
              </a:spcAft>
              <a:buClr>
                <a:srgbClr val="E6E6E6"/>
              </a:buClr>
              <a:buSzPct val="75000"/>
              <a:buFont typeface="StarSymbol"/>
              <a:buChar char="–"/>
              <a:defRPr lang="ru-RU" sz="2800" b="0" i="0" u="none" strike="noStrike">
                <a:ln>
                  <a:noFill/>
                </a:ln>
                <a:solidFill>
                  <a:srgbClr val="E6E6E6"/>
                </a:solidFill>
                <a:latin typeface="Thorndale" pitchFamily="18"/>
                <a:ea typeface="Arial Unicode MS" pitchFamily="2"/>
                <a:cs typeface="Tahoma" pitchFamily="2"/>
              </a:defRPr>
            </a:lvl2pPr>
            <a:lvl3pPr marL="1296000" marR="0" lvl="2" indent="-216000" algn="l">
              <a:spcBef>
                <a:spcPts val="0"/>
              </a:spcBef>
              <a:spcAft>
                <a:spcPts val="0"/>
              </a:spcAft>
              <a:buClr>
                <a:srgbClr val="E6E6E6"/>
              </a:buClr>
              <a:buSzPct val="45000"/>
              <a:buFont typeface="StarSymbol"/>
              <a:buChar char="●"/>
              <a:defRPr lang="ru-RU" sz="2400" b="0" i="0" u="none" strike="noStrike">
                <a:ln>
                  <a:noFill/>
                </a:ln>
                <a:solidFill>
                  <a:srgbClr val="E6E6E6"/>
                </a:solidFill>
                <a:latin typeface="Thorndale" pitchFamily="18"/>
                <a:ea typeface="Arial Unicode MS" pitchFamily="2"/>
                <a:cs typeface="Tahoma" pitchFamily="2"/>
              </a:defRPr>
            </a:lvl3pPr>
            <a:lvl4pPr marL="1728000" marR="0" lvl="3" indent="-216000" algn="l">
              <a:spcBef>
                <a:spcPts val="0"/>
              </a:spcBef>
              <a:spcAft>
                <a:spcPts val="0"/>
              </a:spcAft>
              <a:buClr>
                <a:srgbClr val="E6E6E6"/>
              </a:buClr>
              <a:buSzPct val="75000"/>
              <a:buFont typeface="StarSymbol"/>
              <a:buChar char="–"/>
              <a:defRPr lang="ru-RU" sz="2000" b="0" i="0" u="none" strike="noStrike">
                <a:ln>
                  <a:noFill/>
                </a:ln>
                <a:solidFill>
                  <a:srgbClr val="E6E6E6"/>
                </a:solidFill>
                <a:latin typeface="Thorndale" pitchFamily="18"/>
                <a:ea typeface="Arial Unicode MS" pitchFamily="2"/>
                <a:cs typeface="Tahoma" pitchFamily="2"/>
              </a:defRPr>
            </a:lvl4pPr>
            <a:lvl5pPr marL="2160000" marR="0" lvl="4" indent="-216000" algn="l">
              <a:spcBef>
                <a:spcPts val="0"/>
              </a:spcBef>
              <a:spcAft>
                <a:spcPts val="0"/>
              </a:spcAft>
              <a:buClr>
                <a:srgbClr val="E6E6E6"/>
              </a:buClr>
              <a:buSzPct val="45000"/>
              <a:buFont typeface="StarSymbol"/>
              <a:buChar char="●"/>
              <a:defRPr lang="ru-RU" sz="2000" b="0" i="0" u="none" strike="noStrike">
                <a:ln>
                  <a:noFill/>
                </a:ln>
                <a:solidFill>
                  <a:srgbClr val="E6E6E6"/>
                </a:solidFill>
                <a:latin typeface="Thorndale" pitchFamily="18"/>
                <a:ea typeface="Arial Unicode MS" pitchFamily="2"/>
                <a:cs typeface="Tahoma" pitchFamily="2"/>
              </a:defRPr>
            </a:lvl5pPr>
            <a:lvl6pPr marL="2592000" marR="0" lvl="5" indent="-216000" algn="l">
              <a:spcBef>
                <a:spcPts val="0"/>
              </a:spcBef>
              <a:spcAft>
                <a:spcPts val="0"/>
              </a:spcAft>
              <a:buClr>
                <a:srgbClr val="E6E6E6"/>
              </a:buClr>
              <a:buSzPct val="45000"/>
              <a:buFont typeface="StarSymbol"/>
              <a:buChar char="●"/>
              <a:defRPr lang="ru-RU" sz="2000" b="0" i="0" u="none" strike="noStrike">
                <a:ln>
                  <a:noFill/>
                </a:ln>
                <a:solidFill>
                  <a:srgbClr val="E6E6E6"/>
                </a:solidFill>
                <a:latin typeface="Thorndale" pitchFamily="18"/>
                <a:ea typeface="Arial Unicode MS" pitchFamily="2"/>
                <a:cs typeface="Tahoma" pitchFamily="2"/>
              </a:defRPr>
            </a:lvl6pPr>
            <a:lvl7pPr marL="3024000" marR="0" lvl="6" indent="-216000" algn="l">
              <a:spcBef>
                <a:spcPts val="0"/>
              </a:spcBef>
              <a:spcAft>
                <a:spcPts val="0"/>
              </a:spcAft>
              <a:buClr>
                <a:srgbClr val="E6E6E6"/>
              </a:buClr>
              <a:buSzPct val="45000"/>
              <a:buFont typeface="StarSymbol"/>
              <a:buChar char="●"/>
              <a:defRPr lang="ru-RU" sz="2000" b="0" i="0" u="none" strike="noStrike">
                <a:ln>
                  <a:noFill/>
                </a:ln>
                <a:solidFill>
                  <a:srgbClr val="E6E6E6"/>
                </a:solidFill>
                <a:latin typeface="Thorndale" pitchFamily="18"/>
                <a:ea typeface="Arial Unicode MS" pitchFamily="2"/>
                <a:cs typeface="Tahoma" pitchFamily="2"/>
              </a:defRPr>
            </a:lvl7pPr>
            <a:lvl8pPr marL="3456000" marR="0" lvl="7" indent="-216000" algn="l">
              <a:spcBef>
                <a:spcPts val="0"/>
              </a:spcBef>
              <a:spcAft>
                <a:spcPts val="0"/>
              </a:spcAft>
              <a:buClr>
                <a:srgbClr val="E6E6E6"/>
              </a:buClr>
              <a:buSzPct val="45000"/>
              <a:buFont typeface="StarSymbol"/>
              <a:buChar char="●"/>
              <a:defRPr lang="ru-RU" sz="2000" b="0" i="0" u="none" strike="noStrike">
                <a:ln>
                  <a:noFill/>
                </a:ln>
                <a:solidFill>
                  <a:srgbClr val="E6E6E6"/>
                </a:solidFill>
                <a:latin typeface="Thorndale" pitchFamily="18"/>
                <a:ea typeface="Arial Unicode MS" pitchFamily="2"/>
                <a:cs typeface="Tahoma" pitchFamily="2"/>
              </a:defRPr>
            </a:lvl8pPr>
            <a:lvl9pPr marL="3887999" marR="0" lvl="8" indent="-216000" algn="l">
              <a:spcBef>
                <a:spcPts val="0"/>
              </a:spcBef>
              <a:spcAft>
                <a:spcPts val="0"/>
              </a:spcAft>
              <a:buClr>
                <a:srgbClr val="E6E6E6"/>
              </a:buClr>
              <a:buSzPct val="45000"/>
              <a:buFont typeface="StarSymbol"/>
              <a:buChar char="●"/>
              <a:defRPr lang="ru-RU" sz="2000" b="0" i="0" u="none" strike="noStrike">
                <a:ln>
                  <a:noFill/>
                </a:ln>
                <a:solidFill>
                  <a:srgbClr val="E6E6E6"/>
                </a:solidFill>
                <a:latin typeface="Thorndale" pitchFamily="18"/>
                <a:ea typeface="Arial Unicode MS" pitchFamily="2"/>
                <a:cs typeface="Tahoma" pitchFamily="2"/>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Прямоугольник 3"/>
          <p:cNvSpPr/>
          <p:nvPr/>
        </p:nvSpPr>
        <p:spPr>
          <a:xfrm>
            <a:off x="725039" y="7076880"/>
            <a:ext cx="9355320" cy="96840"/>
          </a:xfrm>
          <a:prstGeom prst="rect">
            <a:avLst/>
          </a:prstGeom>
          <a:solidFill>
            <a:srgbClr val="FF9966"/>
          </a:solidFill>
          <a:ln>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ru-RU" sz="1800" b="0" i="0" u="none" strike="noStrike" kern="1200">
              <a:ln>
                <a:noFill/>
              </a:ln>
              <a:latin typeface="Arial" pitchFamily="18"/>
              <a:ea typeface="Microsoft YaHei" pitchFamily="2"/>
              <a:cs typeface="Mangal" pitchFamily="2"/>
            </a:endParaRPr>
          </a:p>
        </p:txBody>
      </p:sp>
      <p:sp>
        <p:nvSpPr>
          <p:cNvPr id="5" name="Прямоугольник 4"/>
          <p:cNvSpPr/>
          <p:nvPr/>
        </p:nvSpPr>
        <p:spPr>
          <a:xfrm>
            <a:off x="1987919" y="7289279"/>
            <a:ext cx="8092440" cy="96840"/>
          </a:xfrm>
          <a:prstGeom prst="rect">
            <a:avLst/>
          </a:prstGeom>
          <a:solidFill>
            <a:srgbClr val="FF9966"/>
          </a:solidFill>
          <a:ln>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ru-RU" sz="1800" b="0" i="0" u="none" strike="noStrike" kern="1200">
              <a:ln>
                <a:noFill/>
              </a:ln>
              <a:latin typeface="Arial" pitchFamily="18"/>
              <a:ea typeface="Microsoft YaHei" pitchFamily="2"/>
              <a:cs typeface="Mangal" pitchFamily="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 xmlns:p14="http://schemas.microsoft.com/office/powerpoint/2010/main" Requires="p14">
      <p:transition spd="slow" p14:dur="2000"/>
    </mc:Choice>
    <mc:Fallback>
      <p:transition spd="slow"/>
    </mc:Fallback>
  </mc:AlternateContent>
  <p:txStyles>
    <p:titleStyle>
      <a:lvl1pPr algn="l" rtl="0" hangingPunct="0">
        <a:tabLst/>
        <a:defRPr lang="ru-RU" sz="2400" b="1" i="1" u="none" strike="noStrike">
          <a:ln>
            <a:noFill/>
          </a:ln>
          <a:solidFill>
            <a:srgbClr val="FF9966"/>
          </a:solidFill>
          <a:latin typeface="Albany" pitchFamily="34"/>
          <a:ea typeface="Arial Unicode MS" pitchFamily="2"/>
          <a:cs typeface="Tahoma" pitchFamily="2"/>
        </a:defRPr>
      </a:lvl1pPr>
    </p:titleStyle>
    <p:bodyStyle>
      <a:lvl1pPr marL="0" marR="0" indent="0" algn="l" rtl="0" hangingPunct="0">
        <a:spcBef>
          <a:spcPts val="0"/>
        </a:spcBef>
        <a:spcAft>
          <a:spcPts val="0"/>
        </a:spcAft>
        <a:tabLst/>
        <a:defRPr lang="ru-RU" sz="2400" b="0" i="0" u="none" strike="noStrike">
          <a:ln>
            <a:noFill/>
          </a:ln>
          <a:solidFill>
            <a:srgbClr val="E6E6E6"/>
          </a:solidFill>
          <a:latin typeface="Thorndale" pitchFamily="18"/>
          <a:ea typeface="Arial Unicode MS" pitchFamily="2"/>
          <a:cs typeface="Tahoma" pitchFamily="2"/>
        </a:defRPr>
      </a:lvl1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name="page1">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4540246" y="2708267"/>
            <a:ext cx="5327640" cy="1107996"/>
          </a:xfrm>
        </p:spPr>
        <p:txBody>
          <a:bodyPr>
            <a:spAutoFit/>
          </a:bodyPr>
          <a:lstStyle>
            <a:defPPr lvl="0">
              <a:buClr>
                <a:srgbClr val="000000"/>
              </a:buClr>
              <a:buSzPct val="45000"/>
              <a:buFont typeface="StarSymbol"/>
              <a:buNone/>
            </a:defPPr>
            <a:lvl1pPr lvl="0">
              <a:buClr>
                <a:srgbClr val="000000"/>
              </a:buClr>
              <a:buSzPct val="45000"/>
              <a:buFont typeface="StarSymbol"/>
              <a:buChar char=""/>
            </a:lvl1pPr>
            <a:lvl2pPr lvl="1">
              <a:buClr>
                <a:srgbClr val="000000"/>
              </a:buClr>
              <a:buSzPct val="45000"/>
              <a:buFont typeface="StarSymbol"/>
              <a:buChar char=""/>
            </a:lvl2pPr>
            <a:lvl3pPr lvl="2">
              <a:buClr>
                <a:srgbClr val="000000"/>
              </a:buClr>
              <a:buSzPct val="45000"/>
              <a:buFont typeface="StarSymbol"/>
              <a:buChar char=""/>
            </a:lvl3pPr>
            <a:lvl4pPr lvl="3">
              <a:buClr>
                <a:srgbClr val="000000"/>
              </a:buClr>
              <a:buSzPct val="45000"/>
              <a:buFont typeface="StarSymbol"/>
              <a:buChar char=""/>
            </a:lvl4pPr>
            <a:lvl5pPr lvl="4">
              <a:buClr>
                <a:srgbClr val="000000"/>
              </a:buClr>
              <a:buSzPct val="45000"/>
              <a:buFont typeface="StarSymbol"/>
              <a:buChar char=""/>
            </a:lvl5pPr>
            <a:lvl6pPr lvl="5">
              <a:buClr>
                <a:srgbClr val="000000"/>
              </a:buClr>
              <a:buSzPct val="45000"/>
              <a:buFont typeface="StarSymbol"/>
              <a:buChar char=""/>
            </a:lvl6pPr>
            <a:lvl7pPr lvl="6">
              <a:buClr>
                <a:srgbClr val="000000"/>
              </a:buClr>
              <a:buSzPct val="45000"/>
              <a:buFont typeface="StarSymbol"/>
              <a:buChar char=""/>
            </a:lvl7pPr>
            <a:lvl8pPr lvl="7">
              <a:buClr>
                <a:srgbClr val="000000"/>
              </a:buClr>
              <a:buSzPct val="45000"/>
              <a:buFont typeface="StarSymbol"/>
              <a:buChar char=""/>
            </a:lvl8pPr>
            <a:lvl9pPr lvl="8">
              <a:buClr>
                <a:srgbClr val="000000"/>
              </a:buClr>
              <a:buSzPct val="45000"/>
              <a:buFont typeface="StarSymbol"/>
              <a:buChar char=""/>
            </a:lvl9pPr>
          </a:lstStyle>
          <a:p>
            <a:pPr lvl="0" algn="ctr">
              <a:buNone/>
            </a:pPr>
            <a:r>
              <a:rPr lang="ru-RU" sz="3600" dirty="0"/>
              <a:t>Генерал Иосиф </a:t>
            </a:r>
            <a:r>
              <a:rPr lang="ru-RU" sz="3600" dirty="0" smtClean="0"/>
              <a:t>Гурко</a:t>
            </a:r>
            <a:br>
              <a:rPr lang="ru-RU" sz="3600" dirty="0" smtClean="0"/>
            </a:br>
            <a:endParaRPr lang="ru-RU" sz="3600" dirty="0"/>
          </a:p>
        </p:txBody>
      </p:sp>
      <p:pic>
        <p:nvPicPr>
          <p:cNvPr id="3" name="Рисунок 2"/>
          <p:cNvPicPr>
            <a:picLocks noChangeAspect="1"/>
          </p:cNvPicPr>
          <p:nvPr/>
        </p:nvPicPr>
        <p:blipFill>
          <a:blip r:embed="rId3">
            <a:lum/>
            <a:alphaModFix/>
          </a:blip>
          <a:srcRect/>
          <a:stretch>
            <a:fillRect/>
          </a:stretch>
        </p:blipFill>
        <p:spPr>
          <a:xfrm>
            <a:off x="611156" y="935999"/>
            <a:ext cx="3852843" cy="5025449"/>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name="page3">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lum/>
            <a:alphaModFix/>
          </a:blip>
          <a:srcRect/>
          <a:stretch>
            <a:fillRect/>
          </a:stretch>
        </p:blipFill>
        <p:spPr>
          <a:xfrm>
            <a:off x="4897436" y="1779573"/>
            <a:ext cx="4586179" cy="3880613"/>
          </a:xfrm>
          <a:prstGeom prst="rect">
            <a:avLst/>
          </a:prstGeom>
          <a:noFill/>
          <a:ln>
            <a:noFill/>
          </a:ln>
        </p:spPr>
      </p:pic>
      <p:pic>
        <p:nvPicPr>
          <p:cNvPr id="8" name="Рисунок 7"/>
          <p:cNvPicPr>
            <a:picLocks noChangeAspect="1"/>
          </p:cNvPicPr>
          <p:nvPr/>
        </p:nvPicPr>
        <p:blipFill>
          <a:blip r:embed="rId4">
            <a:lum/>
            <a:alphaModFix/>
          </a:blip>
          <a:srcRect/>
          <a:stretch>
            <a:fillRect/>
          </a:stretch>
        </p:blipFill>
        <p:spPr>
          <a:xfrm>
            <a:off x="682594" y="1208069"/>
            <a:ext cx="3845244" cy="5078448"/>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name="page8">
    <p:spTree>
      <p:nvGrpSpPr>
        <p:cNvPr id="1" name=""/>
        <p:cNvGrpSpPr/>
        <p:nvPr/>
      </p:nvGrpSpPr>
      <p:grpSpPr>
        <a:xfrm>
          <a:off x="0" y="0"/>
          <a:ext cx="0" cy="0"/>
          <a:chOff x="0" y="0"/>
          <a:chExt cx="0" cy="0"/>
        </a:xfrm>
      </p:grpSpPr>
      <p:sp>
        <p:nvSpPr>
          <p:cNvPr id="2" name="Прямоугольник 1"/>
          <p:cNvSpPr/>
          <p:nvPr/>
        </p:nvSpPr>
        <p:spPr>
          <a:xfrm>
            <a:off x="936000" y="936000"/>
            <a:ext cx="8424000" cy="5112000"/>
          </a:xfrm>
          <a:prstGeom prst="rect">
            <a:avLst/>
          </a:prstGeom>
          <a:gradFill>
            <a:gsLst>
              <a:gs pos="0">
                <a:srgbClr val="339999"/>
              </a:gs>
              <a:gs pos="100000">
                <a:srgbClr val="660033"/>
              </a:gs>
            </a:gsLst>
            <a:lin ang="3600000"/>
          </a:gradFill>
          <a:ln w="0">
            <a:solidFill>
              <a:srgbClr val="808080"/>
            </a:solidFill>
            <a:prstDash val="solid"/>
          </a:ln>
          <a:effectLst>
            <a:outerShdw dist="101823" dir="2700000" algn="tl">
              <a:srgbClr val="808080"/>
            </a:outerShdw>
          </a:effectLst>
        </p:spPr>
        <p:txBody>
          <a:bodyPr vert="horz" wrap="none" lIns="90000" tIns="45000" rIns="90000" bIns="45000" anchor="ctr" anchorCtr="0" compatLnSpc="0"/>
          <a:lstStyle/>
          <a:p>
            <a:pPr marL="0" marR="0" lvl="0" indent="0" algn="ctr" rtl="0" hangingPunct="0">
              <a:lnSpc>
                <a:spcPct val="100000"/>
              </a:lnSpc>
              <a:spcBef>
                <a:spcPts val="0"/>
              </a:spcBef>
              <a:spcAft>
                <a:spcPts val="0"/>
              </a:spcAft>
              <a:buNone/>
              <a:tabLst/>
            </a:pPr>
            <a:endParaRPr lang="ru-RU" sz="4000" b="0" i="0" u="none" strike="noStrike" kern="1200" dirty="0">
              <a:ln>
                <a:noFill/>
              </a:ln>
              <a:latin typeface="Arial" pitchFamily="18"/>
              <a:ea typeface="Microsoft YaHei" pitchFamily="2"/>
              <a:cs typeface="Mangal" pitchFamily="2"/>
            </a:endParaRPr>
          </a:p>
          <a:p>
            <a:pPr marL="0" marR="0" lvl="0" indent="0" algn="ctr" rtl="0" hangingPunct="0">
              <a:lnSpc>
                <a:spcPct val="100000"/>
              </a:lnSpc>
              <a:spcBef>
                <a:spcPts val="0"/>
              </a:spcBef>
              <a:spcAft>
                <a:spcPts val="0"/>
              </a:spcAft>
              <a:buNone/>
              <a:tabLst/>
            </a:pPr>
            <a:r>
              <a:rPr lang="ru-RU" sz="4000" b="0" i="0" u="none" strike="noStrike" kern="1200" dirty="0">
                <a:ln>
                  <a:noFill/>
                </a:ln>
                <a:latin typeface="Arial" pitchFamily="18"/>
                <a:ea typeface="Microsoft YaHei" pitchFamily="2"/>
                <a:cs typeface="Mangal" pitchFamily="2"/>
              </a:rPr>
              <a:t>Спасибо за внимание!</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page2">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lum/>
            <a:alphaModFix/>
          </a:blip>
          <a:srcRect/>
          <a:stretch>
            <a:fillRect/>
          </a:stretch>
        </p:blipFill>
        <p:spPr>
          <a:xfrm>
            <a:off x="611155" y="323453"/>
            <a:ext cx="9120571" cy="6623146"/>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468544" y="207937"/>
            <a:ext cx="6173878" cy="658961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6268534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lum/>
            <a:alphaModFix/>
          </a:blip>
          <a:srcRect/>
          <a:stretch>
            <a:fillRect/>
          </a:stretch>
        </p:blipFill>
        <p:spPr>
          <a:xfrm>
            <a:off x="253966" y="565127"/>
            <a:ext cx="6072230" cy="5860408"/>
          </a:xfrm>
          <a:prstGeom prst="rect">
            <a:avLst/>
          </a:prstGeom>
          <a:noFill/>
          <a:ln>
            <a:noFill/>
          </a:ln>
        </p:spPr>
      </p:pic>
      <p:pic>
        <p:nvPicPr>
          <p:cNvPr id="4" name="Рисунок 3"/>
          <p:cNvPicPr>
            <a:picLocks noChangeAspect="1"/>
          </p:cNvPicPr>
          <p:nvPr/>
        </p:nvPicPr>
        <p:blipFill>
          <a:blip r:embed="rId4">
            <a:lum/>
            <a:alphaModFix/>
          </a:blip>
          <a:srcRect/>
          <a:stretch>
            <a:fillRect/>
          </a:stretch>
        </p:blipFill>
        <p:spPr>
          <a:xfrm>
            <a:off x="6540510" y="1565259"/>
            <a:ext cx="3325801" cy="3727916"/>
          </a:xfrm>
          <a:prstGeom prst="rect">
            <a:avLst/>
          </a:prstGeom>
          <a:noFill/>
          <a:ln>
            <a:noFill/>
          </a:ln>
        </p:spPr>
      </p:pic>
    </p:spTree>
    <p:extLst>
      <p:ext uri="{BB962C8B-B14F-4D97-AF65-F5344CB8AC3E}">
        <p14:creationId xmlns="" xmlns:p14="http://schemas.microsoft.com/office/powerpoint/2010/main" val="348258279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lum/>
            <a:alphaModFix/>
          </a:blip>
          <a:srcRect/>
          <a:stretch>
            <a:fillRect/>
          </a:stretch>
        </p:blipFill>
        <p:spPr>
          <a:xfrm>
            <a:off x="1039784" y="350813"/>
            <a:ext cx="8215370" cy="6456838"/>
          </a:xfrm>
          <a:prstGeom prst="rect">
            <a:avLst/>
          </a:prstGeom>
          <a:noFill/>
          <a:ln>
            <a:noFill/>
          </a:ln>
        </p:spPr>
      </p:pic>
    </p:spTree>
    <p:extLst>
      <p:ext uri="{BB962C8B-B14F-4D97-AF65-F5344CB8AC3E}">
        <p14:creationId xmlns="" xmlns:p14="http://schemas.microsoft.com/office/powerpoint/2010/main" val="348258279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page4">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lum/>
            <a:alphaModFix/>
          </a:blip>
          <a:srcRect/>
          <a:stretch>
            <a:fillRect/>
          </a:stretch>
        </p:blipFill>
        <p:spPr>
          <a:xfrm>
            <a:off x="896908" y="279376"/>
            <a:ext cx="8072494" cy="6590410"/>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lum/>
            <a:alphaModFix/>
          </a:blip>
          <a:srcRect/>
          <a:stretch>
            <a:fillRect/>
          </a:stretch>
        </p:blipFill>
        <p:spPr>
          <a:xfrm>
            <a:off x="2039916" y="279375"/>
            <a:ext cx="5572164" cy="6643734"/>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lum/>
            <a:alphaModFix/>
          </a:blip>
          <a:srcRect/>
          <a:stretch>
            <a:fillRect/>
          </a:stretch>
        </p:blipFill>
        <p:spPr>
          <a:xfrm>
            <a:off x="1897040" y="350813"/>
            <a:ext cx="6215106" cy="6500858"/>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lum/>
            <a:alphaModFix/>
          </a:blip>
          <a:srcRect/>
          <a:stretch>
            <a:fillRect/>
          </a:stretch>
        </p:blipFill>
        <p:spPr>
          <a:xfrm>
            <a:off x="2611420" y="207936"/>
            <a:ext cx="5429288" cy="6597357"/>
          </a:xfrm>
          <a:prstGeom prst="rect">
            <a:avLst/>
          </a:prstGeom>
          <a:noFill/>
          <a:ln>
            <a:noFill/>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Обычный">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yt-darkblu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TotalTime>
  <Words>268</Words>
  <Application>Microsoft Office PowerPoint</Application>
  <PresentationFormat>Произвольный</PresentationFormat>
  <Paragraphs>23</Paragraphs>
  <Slides>11</Slides>
  <Notes>11</Notes>
  <HiddenSlides>0</HiddenSlides>
  <MMClips>0</MMClips>
  <ScaleCrop>false</ScaleCrop>
  <HeadingPairs>
    <vt:vector size="4" baseType="variant">
      <vt:variant>
        <vt:lpstr>Тема</vt:lpstr>
      </vt:variant>
      <vt:variant>
        <vt:i4>2</vt:i4>
      </vt:variant>
      <vt:variant>
        <vt:lpstr>Заголовки слайдов</vt:lpstr>
      </vt:variant>
      <vt:variant>
        <vt:i4>11</vt:i4>
      </vt:variant>
    </vt:vector>
  </HeadingPairs>
  <TitlesOfParts>
    <vt:vector size="13" baseType="lpstr">
      <vt:lpstr>Обычный</vt:lpstr>
      <vt:lpstr>lyt-darkblue</vt:lpstr>
      <vt:lpstr>Генерал Иосиф Гурко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Виктория Картавенко</dc:creator>
  <cp:lastModifiedBy>Елена</cp:lastModifiedBy>
  <cp:revision>15</cp:revision>
  <dcterms:created xsi:type="dcterms:W3CDTF">2016-09-21T21:23:19Z</dcterms:created>
  <dcterms:modified xsi:type="dcterms:W3CDTF">2018-11-21T15:03:08Z</dcterms:modified>
</cp:coreProperties>
</file>