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63" r:id="rId2"/>
    <p:sldId id="264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767" autoAdjust="0"/>
  </p:normalViewPr>
  <p:slideViewPr>
    <p:cSldViewPr snapToGrid="0">
      <p:cViewPr varScale="1">
        <p:scale>
          <a:sx n="61" d="100"/>
          <a:sy n="61" d="100"/>
        </p:scale>
        <p:origin x="-100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628E1-A52B-424F-8F39-F2551B24B60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EF0E9-B270-40D5-B821-01CE2FF0BA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 Михаиле Тверском написано достаточно много материала,  который  можно найти в различных справочниках или энциклопедиях.</a:t>
            </a:r>
            <a:r>
              <a:rPr lang="ru-RU" sz="11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Михаил Тверской был сыном великого князя Ярослава Ярославича и племянником  великого князя Александра Невского. 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Родился </a:t>
            </a: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Михаил </a:t>
            </a: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Ярославич </a:t>
            </a: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1271 году.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EF0E9-B270-40D5-B821-01CE2FF0BA7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Тверское княжество вступил в 1292 году. Сел на стол новгородский 6 июля, но отбит из-под Москвы 25 августа 1308 г.; занял войском хлебный Торжок и тем смирил бушевавший Новгород в 1312 г.; с пятьюстами  гривен,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уплаченными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новгородцами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отправился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Орду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вместе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св. Петром, митрополитом московским.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EF0E9-B270-40D5-B821-01CE2FF0BA7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Прославился делами на благо русской земли и был казнён в Орде. Тело его, привезённое из  Орды,   положили 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первоначально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московской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церкви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Спаса 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Бору,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было погребено в тверском Спасо-Преображенском coборе 6 сентября 1320 г.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Этот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собор сейчас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восстанавливается.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EF0E9-B270-40D5-B821-01CE2FF0BA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Благодарные  потомки поставили Михаилу Тверскому памятник, выполненный в бронзе. Он установлен на постаменте из светло-серого гранита. Композиция представляет образ великого князя, сидящего верхом на коне. Высота памятника 8,5 м, на постаменте – пояс в виде славянского орнамента православной тематики и бронзовый щит как символ защиты Тверской и всей Русской земли.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EF0E9-B270-40D5-B821-01CE2FF0BA7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 Михаиле Тверском  можно прочитать материал не только в научном стиле, но и у классиков литературы, а также в церковнославянских текстах. Тропарь Михаилу Тверскому звучит не совсем привычно для современных молодых  людей, но поэзия старославянского языка и красота художественного слова являются гордостью русских людей!                        ТРОПАРЬ 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EF0E9-B270-40D5-B821-01CE2FF0BA7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123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5263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313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261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1318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3168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9280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6326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599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8716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8908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462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657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919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063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3736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650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2FC94BA-6D6C-4A69-96BA-465B2E935639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51BEC-B6DD-41DF-A26F-25F1CC168F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87121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621" y="-1"/>
            <a:ext cx="5795889" cy="6819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0"/>
            <a:ext cx="839372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5479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19" y="0"/>
            <a:ext cx="825773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8419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568" y="0"/>
            <a:ext cx="8477542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03296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379" y="0"/>
            <a:ext cx="6086622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09131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14839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</TotalTime>
  <Words>147</Words>
  <Application>Microsoft Office PowerPoint</Application>
  <PresentationFormat>Произвольный</PresentationFormat>
  <Paragraphs>14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Ион</vt:lpstr>
      <vt:lpstr>Слайд 1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II ЯРОСЛАВИЧ </dc:title>
  <dc:creator>Юлия</dc:creator>
  <cp:lastModifiedBy>Елена</cp:lastModifiedBy>
  <cp:revision>13</cp:revision>
  <dcterms:created xsi:type="dcterms:W3CDTF">2016-09-22T11:39:28Z</dcterms:created>
  <dcterms:modified xsi:type="dcterms:W3CDTF">2016-11-08T11:52:00Z</dcterms:modified>
</cp:coreProperties>
</file>