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69" r:id="rId3"/>
    <p:sldId id="271" r:id="rId4"/>
    <p:sldId id="260" r:id="rId5"/>
    <p:sldId id="273" r:id="rId6"/>
    <p:sldId id="272" r:id="rId7"/>
    <p:sldId id="270" r:id="rId8"/>
    <p:sldId id="268" r:id="rId9"/>
    <p:sldId id="267" r:id="rId10"/>
    <p:sldId id="274" r:id="rId11"/>
    <p:sldId id="275" r:id="rId12"/>
    <p:sldId id="277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891B-6491-4DCF-9D74-5D3C40925EB9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79130-341C-40A5-9332-E7111BE98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3EA8D6-D722-406E-829A-B0D73E025D86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162920-E3BE-479C-8181-BE6FD4CBCF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85786" y="457201"/>
            <a:ext cx="7215238" cy="75722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приёма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 уроках немецкого языка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Documents and Settings\Ютилова\Мои документы\Downloads\49515442_K_stih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85926"/>
            <a:ext cx="3447565" cy="4257682"/>
          </a:xfrm>
          <a:prstGeom prst="rect">
            <a:avLst/>
          </a:prstGeom>
          <a:noFill/>
        </p:spPr>
      </p:pic>
      <p:pic>
        <p:nvPicPr>
          <p:cNvPr id="6" name="Picture 2" descr="C:\Documents and Settings\Ютилова\Мои документы\Downloads\7274433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826000" cy="31115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10800000" flipV="1">
            <a:off x="5000627" y="6143644"/>
            <a:ext cx="309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 Зубова С.А.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Bundesländer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was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neues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Die Nation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ű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nktlich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diszipliniert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Arbeiten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reisen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Bier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trinken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Alles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muss 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Ordnung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Deutscher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en-US" sz="2000" dirty="0" smtClean="0">
              <a:latin typeface="Calibri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Documents and Settings\Ютилова\Мои документы\Downloads\1744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804" y="1714488"/>
            <a:ext cx="4684824" cy="364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Kreativ</a:t>
            </a:r>
            <a:r>
              <a:rPr lang="en-US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KULTUR ERLEBEN</a:t>
            </a:r>
            <a:endParaRPr lang="ru-RU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LITERATUR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Schöne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wissehschaftliche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bewundern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erfahren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wissen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Vergn</a:t>
            </a:r>
            <a:r>
              <a:rPr lang="hu-HU" sz="2000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ű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Times New Roman" pitchFamily="18" charset="0"/>
              </a:rPr>
              <a:t>gen!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Ютилова\Мои документы\Downloads\1235054271_bf56e30295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Erfolg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Ютилова\Мои документы\Downloads\i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1446363">
            <a:off x="4290922" y="1016556"/>
            <a:ext cx="3149600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nsportal.ru 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 по теме: 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ru.wikipedia.org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тилова\Мои документы\Downloads\6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8173476" cy="64945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785794"/>
            <a:ext cx="721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— приём технологии развития критического мышления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позволяющий в нескольких словах изложить учебный материал на определенную тему. Это специфическое стихотворение (без рифмы), состоящее из пяти строк (название происходит от французского слова «пять»), в которых обобщена информация по изученной теме.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(от фр.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cinquains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англ.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cinquain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пятистрочная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стихотворная форма, возникшая в США в начале XX века под влиянием японской поэзии.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данного приёма: добиться более глубокого осмысления изученной темы.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написания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8705880" cy="48657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одним словом обозначается тема (имя существительное).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строка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описание темы двумя словами (имена прилагательные).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Третья строка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описание действия в рамках этой темы тремя словами (глаголы,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причастия)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Четвертая строка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фраза из четырех слов, выражающая отношение к теме. Это может быть афоризм, цитата, пословица или составленная самим учеником фраза в контексте с темой.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Пятая строка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слово-резюме, которое даёт новую интерпретацию темы, выражает личное отношение к теме.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апрель\Юбилей колледжа 22-24.05.14\DSC029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357298"/>
            <a:ext cx="4191000" cy="314166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857752" y="1600200"/>
            <a:ext cx="4000528" cy="4114816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</a:p>
          <a:p>
            <a:pPr lvl="0" algn="ctr">
              <a:buNone/>
              <a:defRPr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Alt, modern.</a:t>
            </a:r>
          </a:p>
          <a:p>
            <a:pPr lvl="0" algn="ctr">
              <a:buNone/>
              <a:defRPr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Lernen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entwickeln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schöpfen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  <a:defRPr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studiere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Beruf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  <a:defRPr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Prima!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71934" y="285728"/>
            <a:ext cx="47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Педагогическая ценность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Его можно использовать на любом предмете, на любом этапе урока.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учит находить самые точные слова и обогащает словарный запас.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свободное творчество, развивает умение делать выводы, обобщать.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подготавливает к краткому пересказу, позволяет почувствовать себя хоть на мгновение творцом, получается у всех.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формированию ключевых (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смысловой, общекультурной,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познавательной, информационной) и иноязычной коммуникативной компетенций.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8" descr="30a36f3bdea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15598">
            <a:off x="382323" y="945676"/>
            <a:ext cx="3305206" cy="27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Ютилова\Мои документы\Downloads\Cinquain-Defintion-Forms-Poem-Exampl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0062" y="1928802"/>
            <a:ext cx="2973238" cy="330359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14744" y="1643050"/>
            <a:ext cx="5276856" cy="435771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теме…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составить краткий рассказ по готовому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использованием данных слов и фраз;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откорректировать и изменить с использованием синонимов или антонимов готовый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догадаться о теме урока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первой строки.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качестве продукта (результата)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предложить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изученным  темам»</a:t>
            </a:r>
          </a:p>
          <a:p>
            <a:pPr algn="ctr"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AutoNum type="arabicPeriod"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43400" cy="5181616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Jugendliche</a:t>
            </a:r>
            <a:r>
              <a:rPr lang="en-US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geht’s</a:t>
            </a:r>
            <a:r>
              <a:rPr lang="en-US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ctr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Jugendliche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Tolerant,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Studieren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arbeiten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erholen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cool,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jung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Zukunft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6" name="Picture 2" descr="C:\Documents and Settings\Ютилова\Мои документы\Downloads\800_13384468174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24340"/>
            <a:ext cx="3058694" cy="2380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Deutsch.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Fremd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interessant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sprechen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ű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bersetzen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lernt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ű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tzlich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Ютилова\Мои документы\Downloads\uchit-nemec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4422"/>
            <a:ext cx="4191000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Beruf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Lehrer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Klug,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gebildet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Lehrt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erzieht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entwickelt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schwer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Lehrer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Muster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169" name="Picture 1" descr="C:\Documents and Settings\Ютилова\Мои документы\Downloads\учит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4100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1184</TotalTime>
  <Words>507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Использование приёма «синквейн» на уроках немецкого языка </vt:lpstr>
      <vt:lpstr>Слайд 2</vt:lpstr>
      <vt:lpstr>правила написания синквейна:</vt:lpstr>
      <vt:lpstr>Слайд 4</vt:lpstr>
      <vt:lpstr>Слайд 5</vt:lpstr>
      <vt:lpstr>Проверка   сформированности компетенций</vt:lpstr>
      <vt:lpstr>Результат</vt:lpstr>
      <vt:lpstr>D e u t s c h</vt:lpstr>
      <vt:lpstr>Der  Beruf</vt:lpstr>
      <vt:lpstr>Bundesländer, was neues?</vt:lpstr>
      <vt:lpstr>Kreativ KULTUR ERLEBEN</vt:lpstr>
      <vt:lpstr>Слайд 12</vt:lpstr>
      <vt:lpstr>Использованные материалы:</vt:lpstr>
    </vt:vector>
  </TitlesOfParts>
  <Company>Лицей №10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и н к в е й н</dc:title>
  <dc:creator>Ютилова</dc:creator>
  <cp:lastModifiedBy>Ютилова</cp:lastModifiedBy>
  <cp:revision>124</cp:revision>
  <dcterms:created xsi:type="dcterms:W3CDTF">2014-06-12T09:43:28Z</dcterms:created>
  <dcterms:modified xsi:type="dcterms:W3CDTF">2014-06-28T08:26:19Z</dcterms:modified>
</cp:coreProperties>
</file>