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2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3728" y="2651844"/>
            <a:ext cx="4896544" cy="1728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1395177"/>
            <a:ext cx="6336704" cy="15297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901900"/>
            <a:ext cx="6048672" cy="1023044"/>
          </a:xfrm>
        </p:spPr>
        <p:txBody>
          <a:bodyPr>
            <a:normAutofit fontScale="90000"/>
          </a:bodyPr>
          <a:lstStyle/>
          <a:p>
            <a:r>
              <a:rPr lang="ru-RU" sz="4900" b="1" cap="all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Снижаем скорость  </a:t>
            </a:r>
            <a:r>
              <a:rPr lang="ru-RU" cap="all" dirty="0"/>
              <a:t/>
            </a:r>
            <a:br>
              <a:rPr lang="ru-RU" cap="all" dirty="0"/>
            </a:br>
            <a:endParaRPr lang="ru-RU" cap="all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3339393"/>
            <a:ext cx="5400600" cy="1167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67423" y="3339393"/>
            <a:ext cx="6009154" cy="14124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9692" y="3645024"/>
            <a:ext cx="5544616" cy="121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00" b="1" i="1" cap="all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с</a:t>
            </a:r>
            <a:r>
              <a:rPr lang="ru-RU" sz="4900" b="1" i="1" cap="all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охраняем жизнь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75956" y="2452829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=</a:t>
            </a:r>
            <a:endParaRPr lang="ru-RU" sz="72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2500"/>
            <a:ext cx="878497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4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23950"/>
            <a:ext cx="88582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9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7288"/>
            <a:ext cx="864096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6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147763"/>
            <a:ext cx="87534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12068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Для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чего нужно соблюдать скоростной режим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>
                <a:latin typeface="Cambria" pitchFamily="18" charset="0"/>
                <a:ea typeface="Cambria" pitchFamily="18" charset="0"/>
              </a:rPr>
              <a:t>Кому нужно соблюдать скоростной режим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Нужно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ли соблюдать его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пешеходам?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Являетесь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ли вы водителем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Есть </a:t>
            </a:r>
            <a:r>
              <a:rPr lang="ru-RU" dirty="0">
                <a:latin typeface="Cambria" pitchFamily="18" charset="0"/>
                <a:ea typeface="Cambria" pitchFamily="18" charset="0"/>
              </a:rPr>
              <a:t>ли у вас СИМ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>
                <a:latin typeface="Cambria" pitchFamily="18" charset="0"/>
                <a:ea typeface="Cambria" pitchFamily="18" charset="0"/>
              </a:rPr>
              <a:t>Стоит ли уступить дорогу водителю, нарушающему скоростной режим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>
                <a:latin typeface="Cambria" pitchFamily="18" charset="0"/>
                <a:ea typeface="Cambria" pitchFamily="18" charset="0"/>
              </a:rPr>
              <a:t>Какая скорость приемлема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>
                <a:latin typeface="Cambria" pitchFamily="18" charset="0"/>
                <a:ea typeface="Cambria" pitchFamily="18" charset="0"/>
              </a:rPr>
              <a:t>Почему медленная скорость тоже опасна?</a:t>
            </a:r>
          </a:p>
        </p:txBody>
      </p:sp>
    </p:spTree>
    <p:extLst>
      <p:ext uri="{BB962C8B-B14F-4D97-AF65-F5344CB8AC3E}">
        <p14:creationId xmlns:p14="http://schemas.microsoft.com/office/powerpoint/2010/main" val="22516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2" y="764704"/>
            <a:ext cx="8618136" cy="507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5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9" y="862980"/>
            <a:ext cx="8668542" cy="513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4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980728"/>
            <a:ext cx="88677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1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14425"/>
            <a:ext cx="88773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5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114425"/>
            <a:ext cx="879157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2050"/>
            <a:ext cx="8784976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5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47763"/>
            <a:ext cx="8784977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0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55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Снижаем скорость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Снижаем скорость</dc:title>
  <dc:creator>User</dc:creator>
  <cp:lastModifiedBy>User</cp:lastModifiedBy>
  <cp:revision>14</cp:revision>
  <dcterms:created xsi:type="dcterms:W3CDTF">2021-05-25T08:57:59Z</dcterms:created>
  <dcterms:modified xsi:type="dcterms:W3CDTF">2021-05-31T07:57:19Z</dcterms:modified>
</cp:coreProperties>
</file>